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310" r:id="rId7"/>
    <p:sldId id="331" r:id="rId8"/>
    <p:sldId id="332" r:id="rId9"/>
    <p:sldId id="333" r:id="rId10"/>
    <p:sldId id="334" r:id="rId11"/>
    <p:sldId id="335" r:id="rId12"/>
    <p:sldId id="336" r:id="rId13"/>
    <p:sldId id="326" r:id="rId14"/>
    <p:sldId id="327" r:id="rId15"/>
    <p:sldId id="329" r:id="rId16"/>
    <p:sldId id="328" r:id="rId17"/>
    <p:sldId id="330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EB67D-969D-4386-B6FC-E092E90D9DCE}" v="24" dt="2019-11-17T21:17:2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57" autoAdjust="0"/>
  </p:normalViewPr>
  <p:slideViewPr>
    <p:cSldViewPr>
      <p:cViewPr varScale="1">
        <p:scale>
          <a:sx n="63" d="100"/>
          <a:sy n="63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A3CEB67D-969D-4386-B6FC-E092E90D9DCE}"/>
    <pc:docChg chg="undo redo custSel mod addSld modSld">
      <pc:chgData name="Ester Varwijk" userId="4ef1be2c-6897-4798-a5b9-cc2027b08ef2" providerId="ADAL" clId="{A3CEB67D-969D-4386-B6FC-E092E90D9DCE}" dt="2019-11-17T21:22:22.432" v="1727" actId="26606"/>
      <pc:docMkLst>
        <pc:docMk/>
      </pc:docMkLst>
      <pc:sldChg chg="modSp">
        <pc:chgData name="Ester Varwijk" userId="4ef1be2c-6897-4798-a5b9-cc2027b08ef2" providerId="ADAL" clId="{A3CEB67D-969D-4386-B6FC-E092E90D9DCE}" dt="2019-11-17T20:49:24.869" v="0" actId="255"/>
        <pc:sldMkLst>
          <pc:docMk/>
          <pc:sldMk cId="1508453074" sldId="330"/>
        </pc:sldMkLst>
        <pc:spChg chg="mod">
          <ac:chgData name="Ester Varwijk" userId="4ef1be2c-6897-4798-a5b9-cc2027b08ef2" providerId="ADAL" clId="{A3CEB67D-969D-4386-B6FC-E092E90D9DCE}" dt="2019-11-17T20:49:24.869" v="0" actId="255"/>
          <ac:spMkLst>
            <pc:docMk/>
            <pc:sldMk cId="1508453074" sldId="330"/>
            <ac:spMk id="3" creationId="{36649225-2359-4C2A-83FF-FD1D85E3FBDD}"/>
          </ac:spMkLst>
        </pc:spChg>
      </pc:sldChg>
      <pc:sldChg chg="addSp modSp add mod setBg">
        <pc:chgData name="Ester Varwijk" userId="4ef1be2c-6897-4798-a5b9-cc2027b08ef2" providerId="ADAL" clId="{A3CEB67D-969D-4386-B6FC-E092E90D9DCE}" dt="2019-11-17T21:21:45.665" v="1725" actId="20577"/>
        <pc:sldMkLst>
          <pc:docMk/>
          <pc:sldMk cId="63934669" sldId="331"/>
        </pc:sldMkLst>
        <pc:spChg chg="mod">
          <ac:chgData name="Ester Varwijk" userId="4ef1be2c-6897-4798-a5b9-cc2027b08ef2" providerId="ADAL" clId="{A3CEB67D-969D-4386-B6FC-E092E90D9DCE}" dt="2019-11-17T21:00:35.132" v="556" actId="20577"/>
          <ac:spMkLst>
            <pc:docMk/>
            <pc:sldMk cId="63934669" sldId="331"/>
            <ac:spMk id="2" creationId="{14056078-B866-4298-AEF4-783A4AA43E48}"/>
          </ac:spMkLst>
        </pc:spChg>
        <pc:spChg chg="mod">
          <ac:chgData name="Ester Varwijk" userId="4ef1be2c-6897-4798-a5b9-cc2027b08ef2" providerId="ADAL" clId="{A3CEB67D-969D-4386-B6FC-E092E90D9DCE}" dt="2019-11-17T21:21:45.665" v="1725" actId="20577"/>
          <ac:spMkLst>
            <pc:docMk/>
            <pc:sldMk cId="63934669" sldId="331"/>
            <ac:spMk id="3" creationId="{DF5C6213-D4DB-404D-9F7F-CEBA6CF2C7B0}"/>
          </ac:spMkLst>
        </pc:spChg>
        <pc:spChg chg="add">
          <ac:chgData name="Ester Varwijk" userId="4ef1be2c-6897-4798-a5b9-cc2027b08ef2" providerId="ADAL" clId="{A3CEB67D-969D-4386-B6FC-E092E90D9DCE}" dt="2019-11-17T20:55:15.891" v="110" actId="26606"/>
          <ac:spMkLst>
            <pc:docMk/>
            <pc:sldMk cId="63934669" sldId="331"/>
            <ac:spMk id="8" creationId="{8D70B121-56F4-4848-B38B-182089D909FA}"/>
          </ac:spMkLst>
        </pc:spChg>
        <pc:cxnChg chg="add">
          <ac:chgData name="Ester Varwijk" userId="4ef1be2c-6897-4798-a5b9-cc2027b08ef2" providerId="ADAL" clId="{A3CEB67D-969D-4386-B6FC-E092E90D9DCE}" dt="2019-11-17T20:55:15.891" v="110" actId="26606"/>
          <ac:cxnSpMkLst>
            <pc:docMk/>
            <pc:sldMk cId="63934669" sldId="331"/>
            <ac:cxnSpMk id="10" creationId="{2D72A2C9-F3CA-4216-8BAD-FA4C970C3C4E}"/>
          </ac:cxnSpMkLst>
        </pc:cxnChg>
      </pc:sldChg>
      <pc:sldChg chg="addSp delSp modSp add">
        <pc:chgData name="Ester Varwijk" userId="4ef1be2c-6897-4798-a5b9-cc2027b08ef2" providerId="ADAL" clId="{A3CEB67D-969D-4386-B6FC-E092E90D9DCE}" dt="2019-11-17T21:22:03.386" v="1726" actId="255"/>
        <pc:sldMkLst>
          <pc:docMk/>
          <pc:sldMk cId="3223156650" sldId="332"/>
        </pc:sldMkLst>
        <pc:spChg chg="mod">
          <ac:chgData name="Ester Varwijk" userId="4ef1be2c-6897-4798-a5b9-cc2027b08ef2" providerId="ADAL" clId="{A3CEB67D-969D-4386-B6FC-E092E90D9DCE}" dt="2019-11-17T21:22:03.386" v="1726" actId="255"/>
          <ac:spMkLst>
            <pc:docMk/>
            <pc:sldMk cId="3223156650" sldId="332"/>
            <ac:spMk id="2" creationId="{14056078-B866-4298-AEF4-783A4AA43E48}"/>
          </ac:spMkLst>
        </pc:spChg>
        <pc:spChg chg="mod">
          <ac:chgData name="Ester Varwijk" userId="4ef1be2c-6897-4798-a5b9-cc2027b08ef2" providerId="ADAL" clId="{A3CEB67D-969D-4386-B6FC-E092E90D9DCE}" dt="2019-11-17T21:06:11.807" v="866" actId="255"/>
          <ac:spMkLst>
            <pc:docMk/>
            <pc:sldMk cId="3223156650" sldId="332"/>
            <ac:spMk id="3" creationId="{DF5C6213-D4DB-404D-9F7F-CEBA6CF2C7B0}"/>
          </ac:spMkLst>
        </pc:spChg>
        <pc:spChg chg="del">
          <ac:chgData name="Ester Varwijk" userId="4ef1be2c-6897-4798-a5b9-cc2027b08ef2" providerId="ADAL" clId="{A3CEB67D-969D-4386-B6FC-E092E90D9DCE}" dt="2019-11-17T21:02:53.329" v="618" actId="26606"/>
          <ac:spMkLst>
            <pc:docMk/>
            <pc:sldMk cId="3223156650" sldId="332"/>
            <ac:spMk id="8" creationId="{8D70B121-56F4-4848-B38B-182089D909FA}"/>
          </ac:spMkLst>
        </pc:spChg>
        <pc:spChg chg="add">
          <ac:chgData name="Ester Varwijk" userId="4ef1be2c-6897-4798-a5b9-cc2027b08ef2" providerId="ADAL" clId="{A3CEB67D-969D-4386-B6FC-E092E90D9DCE}" dt="2019-11-17T21:02:53.329" v="618" actId="26606"/>
          <ac:spMkLst>
            <pc:docMk/>
            <pc:sldMk cId="3223156650" sldId="332"/>
            <ac:spMk id="17" creationId="{59A309A7-1751-4ABE-A3C1-EEC40366AD89}"/>
          </ac:spMkLst>
        </pc:spChg>
        <pc:spChg chg="add">
          <ac:chgData name="Ester Varwijk" userId="4ef1be2c-6897-4798-a5b9-cc2027b08ef2" providerId="ADAL" clId="{A3CEB67D-969D-4386-B6FC-E092E90D9DCE}" dt="2019-11-17T21:02:53.329" v="618" actId="26606"/>
          <ac:spMkLst>
            <pc:docMk/>
            <pc:sldMk cId="3223156650" sldId="332"/>
            <ac:spMk id="19" creationId="{967D8EB6-EAE1-4F9C-B398-83321E287204}"/>
          </ac:spMkLst>
        </pc:spChg>
        <pc:picChg chg="add">
          <ac:chgData name="Ester Varwijk" userId="4ef1be2c-6897-4798-a5b9-cc2027b08ef2" providerId="ADAL" clId="{A3CEB67D-969D-4386-B6FC-E092E90D9DCE}" dt="2019-11-17T21:02:53.329" v="618" actId="26606"/>
          <ac:picMkLst>
            <pc:docMk/>
            <pc:sldMk cId="3223156650" sldId="332"/>
            <ac:picMk id="14" creationId="{B7297BCB-9B86-4E78-A854-A8F9170CD5D6}"/>
          </ac:picMkLst>
        </pc:picChg>
        <pc:cxnChg chg="del">
          <ac:chgData name="Ester Varwijk" userId="4ef1be2c-6897-4798-a5b9-cc2027b08ef2" providerId="ADAL" clId="{A3CEB67D-969D-4386-B6FC-E092E90D9DCE}" dt="2019-11-17T21:02:53.329" v="618" actId="26606"/>
          <ac:cxnSpMkLst>
            <pc:docMk/>
            <pc:sldMk cId="3223156650" sldId="332"/>
            <ac:cxnSpMk id="10" creationId="{2D72A2C9-F3CA-4216-8BAD-FA4C970C3C4E}"/>
          </ac:cxnSpMkLst>
        </pc:cxnChg>
      </pc:sldChg>
      <pc:sldChg chg="addSp delSp modSp add mod setBg">
        <pc:chgData name="Ester Varwijk" userId="4ef1be2c-6897-4798-a5b9-cc2027b08ef2" providerId="ADAL" clId="{A3CEB67D-969D-4386-B6FC-E092E90D9DCE}" dt="2019-11-17T21:14:42.922" v="1366" actId="20577"/>
        <pc:sldMkLst>
          <pc:docMk/>
          <pc:sldMk cId="2082289277" sldId="333"/>
        </pc:sldMkLst>
        <pc:spChg chg="mod">
          <ac:chgData name="Ester Varwijk" userId="4ef1be2c-6897-4798-a5b9-cc2027b08ef2" providerId="ADAL" clId="{A3CEB67D-969D-4386-B6FC-E092E90D9DCE}" dt="2019-11-17T21:08:31.017" v="942" actId="113"/>
          <ac:spMkLst>
            <pc:docMk/>
            <pc:sldMk cId="2082289277" sldId="333"/>
            <ac:spMk id="2" creationId="{3F635DE3-A680-4D4E-AC9D-2F4206D27D20}"/>
          </ac:spMkLst>
        </pc:spChg>
        <pc:spChg chg="del mod">
          <ac:chgData name="Ester Varwijk" userId="4ef1be2c-6897-4798-a5b9-cc2027b08ef2" providerId="ADAL" clId="{A3CEB67D-969D-4386-B6FC-E092E90D9DCE}" dt="2019-11-17T21:07:55.519" v="939" actId="26606"/>
          <ac:spMkLst>
            <pc:docMk/>
            <pc:sldMk cId="2082289277" sldId="333"/>
            <ac:spMk id="3" creationId="{9016EE4B-A251-4EB8-A43F-5EDE84ED6A64}"/>
          </ac:spMkLst>
        </pc:spChg>
        <pc:graphicFrameChg chg="add mod">
          <ac:chgData name="Ester Varwijk" userId="4ef1be2c-6897-4798-a5b9-cc2027b08ef2" providerId="ADAL" clId="{A3CEB67D-969D-4386-B6FC-E092E90D9DCE}" dt="2019-11-17T21:14:42.922" v="1366" actId="20577"/>
          <ac:graphicFrameMkLst>
            <pc:docMk/>
            <pc:sldMk cId="2082289277" sldId="333"/>
            <ac:graphicFrameMk id="5" creationId="{0C7CBEC9-FB2A-4131-B60C-894E78A846D0}"/>
          </ac:graphicFrameMkLst>
        </pc:graphicFrameChg>
      </pc:sldChg>
      <pc:sldChg chg="addSp modSp add mod setBg">
        <pc:chgData name="Ester Varwijk" userId="4ef1be2c-6897-4798-a5b9-cc2027b08ef2" providerId="ADAL" clId="{A3CEB67D-969D-4386-B6FC-E092E90D9DCE}" dt="2019-11-17T21:22:22.432" v="1727" actId="26606"/>
        <pc:sldMkLst>
          <pc:docMk/>
          <pc:sldMk cId="599240342" sldId="334"/>
        </pc:sldMkLst>
        <pc:spChg chg="mod">
          <ac:chgData name="Ester Varwijk" userId="4ef1be2c-6897-4798-a5b9-cc2027b08ef2" providerId="ADAL" clId="{A3CEB67D-969D-4386-B6FC-E092E90D9DCE}" dt="2019-11-17T21:22:22.432" v="1727" actId="26606"/>
          <ac:spMkLst>
            <pc:docMk/>
            <pc:sldMk cId="599240342" sldId="334"/>
            <ac:spMk id="2" creationId="{2749AA3B-AB6F-441F-A77D-3298D5860263}"/>
          </ac:spMkLst>
        </pc:spChg>
        <pc:spChg chg="mod">
          <ac:chgData name="Ester Varwijk" userId="4ef1be2c-6897-4798-a5b9-cc2027b08ef2" providerId="ADAL" clId="{A3CEB67D-969D-4386-B6FC-E092E90D9DCE}" dt="2019-11-17T21:22:22.432" v="1727" actId="26606"/>
          <ac:spMkLst>
            <pc:docMk/>
            <pc:sldMk cId="599240342" sldId="334"/>
            <ac:spMk id="3" creationId="{692DC23D-BE34-46D2-B692-BDA16A5B9841}"/>
          </ac:spMkLst>
        </pc:spChg>
        <pc:picChg chg="add">
          <ac:chgData name="Ester Varwijk" userId="4ef1be2c-6897-4798-a5b9-cc2027b08ef2" providerId="ADAL" clId="{A3CEB67D-969D-4386-B6FC-E092E90D9DCE}" dt="2019-11-17T21:22:22.432" v="1727" actId="26606"/>
          <ac:picMkLst>
            <pc:docMk/>
            <pc:sldMk cId="599240342" sldId="334"/>
            <ac:picMk id="7" creationId="{E1F090DE-2EF1-4DC6-8FD9-3DF3C2B22606}"/>
          </ac:picMkLst>
        </pc:picChg>
      </pc:sldChg>
      <pc:sldChg chg="addSp delSp modSp add mod setBg">
        <pc:chgData name="Ester Varwijk" userId="4ef1be2c-6897-4798-a5b9-cc2027b08ef2" providerId="ADAL" clId="{A3CEB67D-969D-4386-B6FC-E092E90D9DCE}" dt="2019-11-17T21:17:02.219" v="1549" actId="20577"/>
        <pc:sldMkLst>
          <pc:docMk/>
          <pc:sldMk cId="1644337551" sldId="335"/>
        </pc:sldMkLst>
        <pc:spChg chg="mod">
          <ac:chgData name="Ester Varwijk" userId="4ef1be2c-6897-4798-a5b9-cc2027b08ef2" providerId="ADAL" clId="{A3CEB67D-969D-4386-B6FC-E092E90D9DCE}" dt="2019-11-17T21:16:33.373" v="1539" actId="26606"/>
          <ac:spMkLst>
            <pc:docMk/>
            <pc:sldMk cId="1644337551" sldId="335"/>
            <ac:spMk id="2" creationId="{E2582C02-947E-4761-9D76-35FF9A9D769C}"/>
          </ac:spMkLst>
        </pc:spChg>
        <pc:spChg chg="del mod">
          <ac:chgData name="Ester Varwijk" userId="4ef1be2c-6897-4798-a5b9-cc2027b08ef2" providerId="ADAL" clId="{A3CEB67D-969D-4386-B6FC-E092E90D9DCE}" dt="2019-11-17T21:16:33.373" v="1539" actId="26606"/>
          <ac:spMkLst>
            <pc:docMk/>
            <pc:sldMk cId="1644337551" sldId="335"/>
            <ac:spMk id="3" creationId="{F2F6C81F-0EA8-4144-BCC8-0BA40CF610CB}"/>
          </ac:spMkLst>
        </pc:spChg>
        <pc:graphicFrameChg chg="add mod">
          <ac:chgData name="Ester Varwijk" userId="4ef1be2c-6897-4798-a5b9-cc2027b08ef2" providerId="ADAL" clId="{A3CEB67D-969D-4386-B6FC-E092E90D9DCE}" dt="2019-11-17T21:17:02.219" v="1549" actId="20577"/>
          <ac:graphicFrameMkLst>
            <pc:docMk/>
            <pc:sldMk cId="1644337551" sldId="335"/>
            <ac:graphicFrameMk id="5" creationId="{AEFE7BBC-FD3B-46AC-AF3C-F7CA0CEDDD66}"/>
          </ac:graphicFrameMkLst>
        </pc:graphicFrameChg>
      </pc:sldChg>
      <pc:sldChg chg="addSp delSp modSp add mod setBg">
        <pc:chgData name="Ester Varwijk" userId="4ef1be2c-6897-4798-a5b9-cc2027b08ef2" providerId="ADAL" clId="{A3CEB67D-969D-4386-B6FC-E092E90D9DCE}" dt="2019-11-17T21:19:15.455" v="1722" actId="26606"/>
        <pc:sldMkLst>
          <pc:docMk/>
          <pc:sldMk cId="2191114171" sldId="336"/>
        </pc:sldMkLst>
        <pc:spChg chg="mod">
          <ac:chgData name="Ester Varwijk" userId="4ef1be2c-6897-4798-a5b9-cc2027b08ef2" providerId="ADAL" clId="{A3CEB67D-969D-4386-B6FC-E092E90D9DCE}" dt="2019-11-17T21:19:15.455" v="1722" actId="26606"/>
          <ac:spMkLst>
            <pc:docMk/>
            <pc:sldMk cId="2191114171" sldId="336"/>
            <ac:spMk id="2" creationId="{93F7A821-DDA5-4688-A3A1-093C43E6C620}"/>
          </ac:spMkLst>
        </pc:spChg>
        <pc:spChg chg="del mod">
          <ac:chgData name="Ester Varwijk" userId="4ef1be2c-6897-4798-a5b9-cc2027b08ef2" providerId="ADAL" clId="{A3CEB67D-969D-4386-B6FC-E092E90D9DCE}" dt="2019-11-17T21:19:15.455" v="1722" actId="26606"/>
          <ac:spMkLst>
            <pc:docMk/>
            <pc:sldMk cId="2191114171" sldId="336"/>
            <ac:spMk id="3" creationId="{F1ED3C1B-6A3E-4C82-958A-D24153FB379C}"/>
          </ac:spMkLst>
        </pc:spChg>
        <pc:graphicFrameChg chg="add">
          <ac:chgData name="Ester Varwijk" userId="4ef1be2c-6897-4798-a5b9-cc2027b08ef2" providerId="ADAL" clId="{A3CEB67D-969D-4386-B6FC-E092E90D9DCE}" dt="2019-11-17T21:19:15.455" v="1722" actId="26606"/>
          <ac:graphicFrameMkLst>
            <pc:docMk/>
            <pc:sldMk cId="2191114171" sldId="336"/>
            <ac:graphicFrameMk id="5" creationId="{671FB86F-3A5A-41E1-A428-135817A45295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68BEC-1800-4366-8806-1CE78F55E08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AC8567-FE0E-4024-AE13-587AAF1155AC}">
      <dgm:prSet/>
      <dgm:spPr/>
      <dgm:t>
        <a:bodyPr/>
        <a:lstStyle/>
        <a:p>
          <a:r>
            <a:rPr lang="nl-NL"/>
            <a:t>Anamnese aanvullen</a:t>
          </a:r>
          <a:endParaRPr lang="en-US"/>
        </a:p>
      </dgm:t>
    </dgm:pt>
    <dgm:pt modelId="{C7C793F5-28F1-4D78-AAC5-61829F946FCF}" type="parTrans" cxnId="{4DD0750C-9641-4181-826B-897EE6A3A78C}">
      <dgm:prSet/>
      <dgm:spPr/>
      <dgm:t>
        <a:bodyPr/>
        <a:lstStyle/>
        <a:p>
          <a:endParaRPr lang="en-US"/>
        </a:p>
      </dgm:t>
    </dgm:pt>
    <dgm:pt modelId="{D0836778-63A9-4E4B-9228-E6F4F5D51501}" type="sibTrans" cxnId="{4DD0750C-9641-4181-826B-897EE6A3A78C}">
      <dgm:prSet/>
      <dgm:spPr/>
      <dgm:t>
        <a:bodyPr/>
        <a:lstStyle/>
        <a:p>
          <a:endParaRPr lang="en-US"/>
        </a:p>
      </dgm:t>
    </dgm:pt>
    <dgm:pt modelId="{A36CF052-BAA7-45B5-A832-7F730A7241DC}">
      <dgm:prSet/>
      <dgm:spPr/>
      <dgm:t>
        <a:bodyPr/>
        <a:lstStyle/>
        <a:p>
          <a:r>
            <a:rPr lang="nl-NL"/>
            <a:t>Lichamelijk onderzoek</a:t>
          </a:r>
          <a:endParaRPr lang="en-US"/>
        </a:p>
      </dgm:t>
    </dgm:pt>
    <dgm:pt modelId="{C52C589C-AE03-447C-93FC-A15E9E9743A5}" type="parTrans" cxnId="{F9BAA436-308F-466F-AA04-8B78341FC503}">
      <dgm:prSet/>
      <dgm:spPr/>
      <dgm:t>
        <a:bodyPr/>
        <a:lstStyle/>
        <a:p>
          <a:endParaRPr lang="en-US"/>
        </a:p>
      </dgm:t>
    </dgm:pt>
    <dgm:pt modelId="{1FD46FC6-107D-49D0-A6FD-C0EA4EFA8D9B}" type="sibTrans" cxnId="{F9BAA436-308F-466F-AA04-8B78341FC503}">
      <dgm:prSet/>
      <dgm:spPr/>
      <dgm:t>
        <a:bodyPr/>
        <a:lstStyle/>
        <a:p>
          <a:endParaRPr lang="en-US"/>
        </a:p>
      </dgm:t>
    </dgm:pt>
    <dgm:pt modelId="{32DE509C-7DF1-4796-8284-7D97B1CF2C64}">
      <dgm:prSet/>
      <dgm:spPr/>
      <dgm:t>
        <a:bodyPr/>
        <a:lstStyle/>
        <a:p>
          <a:r>
            <a:rPr lang="nl-NL"/>
            <a:t>Bloedonderzoek</a:t>
          </a:r>
          <a:endParaRPr lang="en-US"/>
        </a:p>
      </dgm:t>
    </dgm:pt>
    <dgm:pt modelId="{23452F2B-05CE-44DD-8991-C748D0B3F332}" type="parTrans" cxnId="{34B5C138-4E7A-4DCE-BB6C-A97B47BAB611}">
      <dgm:prSet/>
      <dgm:spPr/>
      <dgm:t>
        <a:bodyPr/>
        <a:lstStyle/>
        <a:p>
          <a:endParaRPr lang="en-US"/>
        </a:p>
      </dgm:t>
    </dgm:pt>
    <dgm:pt modelId="{0A6D0899-1EAD-4FE6-939F-2EBC06819419}" type="sibTrans" cxnId="{34B5C138-4E7A-4DCE-BB6C-A97B47BAB611}">
      <dgm:prSet/>
      <dgm:spPr/>
      <dgm:t>
        <a:bodyPr/>
        <a:lstStyle/>
        <a:p>
          <a:endParaRPr lang="en-US"/>
        </a:p>
      </dgm:t>
    </dgm:pt>
    <dgm:pt modelId="{E02126BF-3A3B-4D13-968E-7EFD92F5AEA2}">
      <dgm:prSet/>
      <dgm:spPr/>
      <dgm:t>
        <a:bodyPr/>
        <a:lstStyle/>
        <a:p>
          <a:r>
            <a:rPr lang="nl-NL"/>
            <a:t>Bloedgasanalyse </a:t>
          </a:r>
          <a:endParaRPr lang="en-US"/>
        </a:p>
      </dgm:t>
    </dgm:pt>
    <dgm:pt modelId="{06B22A75-0C1E-4BBA-9D13-F9A342618BB6}" type="parTrans" cxnId="{A9F007D7-13F7-411B-9A6B-4F60F4127799}">
      <dgm:prSet/>
      <dgm:spPr/>
      <dgm:t>
        <a:bodyPr/>
        <a:lstStyle/>
        <a:p>
          <a:endParaRPr lang="en-US"/>
        </a:p>
      </dgm:t>
    </dgm:pt>
    <dgm:pt modelId="{A91B1469-73EF-4D82-89D1-C916CC59165E}" type="sibTrans" cxnId="{A9F007D7-13F7-411B-9A6B-4F60F4127799}">
      <dgm:prSet/>
      <dgm:spPr/>
      <dgm:t>
        <a:bodyPr/>
        <a:lstStyle/>
        <a:p>
          <a:endParaRPr lang="en-US"/>
        </a:p>
      </dgm:t>
    </dgm:pt>
    <dgm:pt modelId="{B9EC4B10-7C42-4A81-95CD-26246121A572}">
      <dgm:prSet/>
      <dgm:spPr/>
      <dgm:t>
        <a:bodyPr/>
        <a:lstStyle/>
        <a:p>
          <a:r>
            <a:rPr lang="nl-NL" dirty="0"/>
            <a:t>Angiografie </a:t>
          </a:r>
          <a:endParaRPr lang="en-US" dirty="0"/>
        </a:p>
      </dgm:t>
    </dgm:pt>
    <dgm:pt modelId="{9F3F1389-3242-47FF-B9D7-85A7DD0461AD}" type="parTrans" cxnId="{59EC1214-6468-422D-AF20-9CB86A046451}">
      <dgm:prSet/>
      <dgm:spPr/>
      <dgm:t>
        <a:bodyPr/>
        <a:lstStyle/>
        <a:p>
          <a:endParaRPr lang="en-US"/>
        </a:p>
      </dgm:t>
    </dgm:pt>
    <dgm:pt modelId="{F0288343-ACC3-4E49-B508-29DF64D2FC2C}" type="sibTrans" cxnId="{59EC1214-6468-422D-AF20-9CB86A046451}">
      <dgm:prSet/>
      <dgm:spPr/>
      <dgm:t>
        <a:bodyPr/>
        <a:lstStyle/>
        <a:p>
          <a:endParaRPr lang="en-US"/>
        </a:p>
      </dgm:t>
    </dgm:pt>
    <dgm:pt modelId="{21F99A98-8651-4E1E-A922-5FCBA76708F3}">
      <dgm:prSet phldrT="[Tekst]"/>
      <dgm:spPr/>
      <dgm:t>
        <a:bodyPr/>
        <a:lstStyle/>
        <a:p>
          <a:r>
            <a:rPr lang="en-US" dirty="0"/>
            <a:t>ECG</a:t>
          </a:r>
        </a:p>
      </dgm:t>
    </dgm:pt>
    <dgm:pt modelId="{80D6F23D-254E-4EE6-9A3F-790AE9AA5ED2}" type="parTrans" cxnId="{4B6A2D64-590B-4CDA-9D00-5C2C35546DEA}">
      <dgm:prSet/>
      <dgm:spPr/>
    </dgm:pt>
    <dgm:pt modelId="{AC7DF9B8-86BC-4CA1-B7AF-2AA6B761EBAE}" type="sibTrans" cxnId="{4B6A2D64-590B-4CDA-9D00-5C2C35546DEA}">
      <dgm:prSet/>
      <dgm:spPr/>
    </dgm:pt>
    <dgm:pt modelId="{B4269819-49B7-4929-A12F-B087048000EA}" type="pres">
      <dgm:prSet presAssocID="{2BD68BEC-1800-4366-8806-1CE78F55E08C}" presName="diagram" presStyleCnt="0">
        <dgm:presLayoutVars>
          <dgm:dir/>
          <dgm:resizeHandles val="exact"/>
        </dgm:presLayoutVars>
      </dgm:prSet>
      <dgm:spPr/>
    </dgm:pt>
    <dgm:pt modelId="{CDEAAB65-82B4-463E-B6AD-0141D1419DA7}" type="pres">
      <dgm:prSet presAssocID="{DEAC8567-FE0E-4024-AE13-587AAF1155AC}" presName="node" presStyleLbl="node1" presStyleIdx="0" presStyleCnt="6">
        <dgm:presLayoutVars>
          <dgm:bulletEnabled val="1"/>
        </dgm:presLayoutVars>
      </dgm:prSet>
      <dgm:spPr/>
    </dgm:pt>
    <dgm:pt modelId="{9C18C8BF-19FA-4F9C-872F-6FB6AA1DE626}" type="pres">
      <dgm:prSet presAssocID="{D0836778-63A9-4E4B-9228-E6F4F5D51501}" presName="sibTrans" presStyleCnt="0"/>
      <dgm:spPr/>
    </dgm:pt>
    <dgm:pt modelId="{C38BD4AB-9A73-44CE-A334-8AF9B8F70F58}" type="pres">
      <dgm:prSet presAssocID="{A36CF052-BAA7-45B5-A832-7F730A7241DC}" presName="node" presStyleLbl="node1" presStyleIdx="1" presStyleCnt="6">
        <dgm:presLayoutVars>
          <dgm:bulletEnabled val="1"/>
        </dgm:presLayoutVars>
      </dgm:prSet>
      <dgm:spPr/>
    </dgm:pt>
    <dgm:pt modelId="{DA82388B-05AA-4393-9688-D060017FAA38}" type="pres">
      <dgm:prSet presAssocID="{1FD46FC6-107D-49D0-A6FD-C0EA4EFA8D9B}" presName="sibTrans" presStyleCnt="0"/>
      <dgm:spPr/>
    </dgm:pt>
    <dgm:pt modelId="{593BD089-B5B2-41D1-848B-296CDB78C6F5}" type="pres">
      <dgm:prSet presAssocID="{32DE509C-7DF1-4796-8284-7D97B1CF2C64}" presName="node" presStyleLbl="node1" presStyleIdx="2" presStyleCnt="6">
        <dgm:presLayoutVars>
          <dgm:bulletEnabled val="1"/>
        </dgm:presLayoutVars>
      </dgm:prSet>
      <dgm:spPr/>
    </dgm:pt>
    <dgm:pt modelId="{6913C99A-ACC6-49C4-AE07-842DF55C689B}" type="pres">
      <dgm:prSet presAssocID="{0A6D0899-1EAD-4FE6-939F-2EBC06819419}" presName="sibTrans" presStyleCnt="0"/>
      <dgm:spPr/>
    </dgm:pt>
    <dgm:pt modelId="{61946001-48D5-4B3D-89AA-36B9FBC6ACE0}" type="pres">
      <dgm:prSet presAssocID="{E02126BF-3A3B-4D13-968E-7EFD92F5AEA2}" presName="node" presStyleLbl="node1" presStyleIdx="3" presStyleCnt="6">
        <dgm:presLayoutVars>
          <dgm:bulletEnabled val="1"/>
        </dgm:presLayoutVars>
      </dgm:prSet>
      <dgm:spPr/>
    </dgm:pt>
    <dgm:pt modelId="{72B51ED5-3319-4D7E-A384-CACB6C532BFE}" type="pres">
      <dgm:prSet presAssocID="{A91B1469-73EF-4D82-89D1-C916CC59165E}" presName="sibTrans" presStyleCnt="0"/>
      <dgm:spPr/>
    </dgm:pt>
    <dgm:pt modelId="{03007F56-9FE1-4228-862B-0E5CD24DDB49}" type="pres">
      <dgm:prSet presAssocID="{B9EC4B10-7C42-4A81-95CD-26246121A572}" presName="node" presStyleLbl="node1" presStyleIdx="4" presStyleCnt="6">
        <dgm:presLayoutVars>
          <dgm:bulletEnabled val="1"/>
        </dgm:presLayoutVars>
      </dgm:prSet>
      <dgm:spPr/>
    </dgm:pt>
    <dgm:pt modelId="{49A76E5F-7F42-42ED-A03E-C99B3FCB55A7}" type="pres">
      <dgm:prSet presAssocID="{F0288343-ACC3-4E49-B508-29DF64D2FC2C}" presName="sibTrans" presStyleCnt="0"/>
      <dgm:spPr/>
    </dgm:pt>
    <dgm:pt modelId="{2F321DC1-FFBE-4AAF-A785-58E40CDDEA75}" type="pres">
      <dgm:prSet presAssocID="{21F99A98-8651-4E1E-A922-5FCBA76708F3}" presName="node" presStyleLbl="node1" presStyleIdx="5" presStyleCnt="6">
        <dgm:presLayoutVars>
          <dgm:bulletEnabled val="1"/>
        </dgm:presLayoutVars>
      </dgm:prSet>
      <dgm:spPr/>
    </dgm:pt>
  </dgm:ptLst>
  <dgm:cxnLst>
    <dgm:cxn modelId="{4DD0750C-9641-4181-826B-897EE6A3A78C}" srcId="{2BD68BEC-1800-4366-8806-1CE78F55E08C}" destId="{DEAC8567-FE0E-4024-AE13-587AAF1155AC}" srcOrd="0" destOrd="0" parTransId="{C7C793F5-28F1-4D78-AAC5-61829F946FCF}" sibTransId="{D0836778-63A9-4E4B-9228-E6F4F5D51501}"/>
    <dgm:cxn modelId="{59EC1214-6468-422D-AF20-9CB86A046451}" srcId="{2BD68BEC-1800-4366-8806-1CE78F55E08C}" destId="{B9EC4B10-7C42-4A81-95CD-26246121A572}" srcOrd="4" destOrd="0" parTransId="{9F3F1389-3242-47FF-B9D7-85A7DD0461AD}" sibTransId="{F0288343-ACC3-4E49-B508-29DF64D2FC2C}"/>
    <dgm:cxn modelId="{66EDC223-FE22-4FED-88D9-8F47D02C1E36}" type="presOf" srcId="{E02126BF-3A3B-4D13-968E-7EFD92F5AEA2}" destId="{61946001-48D5-4B3D-89AA-36B9FBC6ACE0}" srcOrd="0" destOrd="0" presId="urn:microsoft.com/office/officeart/2005/8/layout/default"/>
    <dgm:cxn modelId="{33C16B35-5206-4836-A625-C8848CF19074}" type="presOf" srcId="{2BD68BEC-1800-4366-8806-1CE78F55E08C}" destId="{B4269819-49B7-4929-A12F-B087048000EA}" srcOrd="0" destOrd="0" presId="urn:microsoft.com/office/officeart/2005/8/layout/default"/>
    <dgm:cxn modelId="{F9BAA436-308F-466F-AA04-8B78341FC503}" srcId="{2BD68BEC-1800-4366-8806-1CE78F55E08C}" destId="{A36CF052-BAA7-45B5-A832-7F730A7241DC}" srcOrd="1" destOrd="0" parTransId="{C52C589C-AE03-447C-93FC-A15E9E9743A5}" sibTransId="{1FD46FC6-107D-49D0-A6FD-C0EA4EFA8D9B}"/>
    <dgm:cxn modelId="{34B5C138-4E7A-4DCE-BB6C-A97B47BAB611}" srcId="{2BD68BEC-1800-4366-8806-1CE78F55E08C}" destId="{32DE509C-7DF1-4796-8284-7D97B1CF2C64}" srcOrd="2" destOrd="0" parTransId="{23452F2B-05CE-44DD-8991-C748D0B3F332}" sibTransId="{0A6D0899-1EAD-4FE6-939F-2EBC06819419}"/>
    <dgm:cxn modelId="{4B6A2D64-590B-4CDA-9D00-5C2C35546DEA}" srcId="{2BD68BEC-1800-4366-8806-1CE78F55E08C}" destId="{21F99A98-8651-4E1E-A922-5FCBA76708F3}" srcOrd="5" destOrd="0" parTransId="{80D6F23D-254E-4EE6-9A3F-790AE9AA5ED2}" sibTransId="{AC7DF9B8-86BC-4CA1-B7AF-2AA6B761EBAE}"/>
    <dgm:cxn modelId="{C0DDC89E-C7B2-4742-B52F-9770A011D00D}" type="presOf" srcId="{A36CF052-BAA7-45B5-A832-7F730A7241DC}" destId="{C38BD4AB-9A73-44CE-A334-8AF9B8F70F58}" srcOrd="0" destOrd="0" presId="urn:microsoft.com/office/officeart/2005/8/layout/default"/>
    <dgm:cxn modelId="{E46934C3-8A6D-42E4-9D32-886F7F89976C}" type="presOf" srcId="{21F99A98-8651-4E1E-A922-5FCBA76708F3}" destId="{2F321DC1-FFBE-4AAF-A785-58E40CDDEA75}" srcOrd="0" destOrd="0" presId="urn:microsoft.com/office/officeart/2005/8/layout/default"/>
    <dgm:cxn modelId="{822B7CD4-BDB3-4CCA-846D-B3C02EF2063C}" type="presOf" srcId="{B9EC4B10-7C42-4A81-95CD-26246121A572}" destId="{03007F56-9FE1-4228-862B-0E5CD24DDB49}" srcOrd="0" destOrd="0" presId="urn:microsoft.com/office/officeart/2005/8/layout/default"/>
    <dgm:cxn modelId="{A9F007D7-13F7-411B-9A6B-4F60F4127799}" srcId="{2BD68BEC-1800-4366-8806-1CE78F55E08C}" destId="{E02126BF-3A3B-4D13-968E-7EFD92F5AEA2}" srcOrd="3" destOrd="0" parTransId="{06B22A75-0C1E-4BBA-9D13-F9A342618BB6}" sibTransId="{A91B1469-73EF-4D82-89D1-C916CC59165E}"/>
    <dgm:cxn modelId="{C03962E5-30C8-4FA7-8FBC-2996A2B43CE3}" type="presOf" srcId="{32DE509C-7DF1-4796-8284-7D97B1CF2C64}" destId="{593BD089-B5B2-41D1-848B-296CDB78C6F5}" srcOrd="0" destOrd="0" presId="urn:microsoft.com/office/officeart/2005/8/layout/default"/>
    <dgm:cxn modelId="{6A42DEEF-93F1-4155-A1E4-F874B8B0AD58}" type="presOf" srcId="{DEAC8567-FE0E-4024-AE13-587AAF1155AC}" destId="{CDEAAB65-82B4-463E-B6AD-0141D1419DA7}" srcOrd="0" destOrd="0" presId="urn:microsoft.com/office/officeart/2005/8/layout/default"/>
    <dgm:cxn modelId="{B5203757-DDC1-4999-A3AB-5052662B0821}" type="presParOf" srcId="{B4269819-49B7-4929-A12F-B087048000EA}" destId="{CDEAAB65-82B4-463E-B6AD-0141D1419DA7}" srcOrd="0" destOrd="0" presId="urn:microsoft.com/office/officeart/2005/8/layout/default"/>
    <dgm:cxn modelId="{674D0D53-5619-47DC-B6C9-B90AF46E49D1}" type="presParOf" srcId="{B4269819-49B7-4929-A12F-B087048000EA}" destId="{9C18C8BF-19FA-4F9C-872F-6FB6AA1DE626}" srcOrd="1" destOrd="0" presId="urn:microsoft.com/office/officeart/2005/8/layout/default"/>
    <dgm:cxn modelId="{26B40F63-B7FD-4FF7-956A-349C57DAD090}" type="presParOf" srcId="{B4269819-49B7-4929-A12F-B087048000EA}" destId="{C38BD4AB-9A73-44CE-A334-8AF9B8F70F58}" srcOrd="2" destOrd="0" presId="urn:microsoft.com/office/officeart/2005/8/layout/default"/>
    <dgm:cxn modelId="{ACB7CC06-FFE5-4C5D-A77D-387E3E5D060A}" type="presParOf" srcId="{B4269819-49B7-4929-A12F-B087048000EA}" destId="{DA82388B-05AA-4393-9688-D060017FAA38}" srcOrd="3" destOrd="0" presId="urn:microsoft.com/office/officeart/2005/8/layout/default"/>
    <dgm:cxn modelId="{650063B1-8EE2-4A05-BEEB-EF074022B822}" type="presParOf" srcId="{B4269819-49B7-4929-A12F-B087048000EA}" destId="{593BD089-B5B2-41D1-848B-296CDB78C6F5}" srcOrd="4" destOrd="0" presId="urn:microsoft.com/office/officeart/2005/8/layout/default"/>
    <dgm:cxn modelId="{35C6EEEA-FDC2-4018-A29B-994E59679C95}" type="presParOf" srcId="{B4269819-49B7-4929-A12F-B087048000EA}" destId="{6913C99A-ACC6-49C4-AE07-842DF55C689B}" srcOrd="5" destOrd="0" presId="urn:microsoft.com/office/officeart/2005/8/layout/default"/>
    <dgm:cxn modelId="{BA17A538-7C92-4469-8456-DB1A063D9B0B}" type="presParOf" srcId="{B4269819-49B7-4929-A12F-B087048000EA}" destId="{61946001-48D5-4B3D-89AA-36B9FBC6ACE0}" srcOrd="6" destOrd="0" presId="urn:microsoft.com/office/officeart/2005/8/layout/default"/>
    <dgm:cxn modelId="{0377D864-F0B1-4F48-90BC-13D9D1EA7522}" type="presParOf" srcId="{B4269819-49B7-4929-A12F-B087048000EA}" destId="{72B51ED5-3319-4D7E-A384-CACB6C532BFE}" srcOrd="7" destOrd="0" presId="urn:microsoft.com/office/officeart/2005/8/layout/default"/>
    <dgm:cxn modelId="{E835AC32-50C4-4FB5-9B56-DB16879319B1}" type="presParOf" srcId="{B4269819-49B7-4929-A12F-B087048000EA}" destId="{03007F56-9FE1-4228-862B-0E5CD24DDB49}" srcOrd="8" destOrd="0" presId="urn:microsoft.com/office/officeart/2005/8/layout/default"/>
    <dgm:cxn modelId="{6CC1469F-F931-4EE9-A04B-349AA594EA26}" type="presParOf" srcId="{B4269819-49B7-4929-A12F-B087048000EA}" destId="{49A76E5F-7F42-42ED-A03E-C99B3FCB55A7}" srcOrd="9" destOrd="0" presId="urn:microsoft.com/office/officeart/2005/8/layout/default"/>
    <dgm:cxn modelId="{11554B59-F624-4112-ABAE-335FC3E5C782}" type="presParOf" srcId="{B4269819-49B7-4929-A12F-B087048000EA}" destId="{2F321DC1-FFBE-4AAF-A785-58E40CDDEA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C2B46-D9EA-4C0A-83BF-C1EEE8FFD6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0C0728-B1CC-4A6C-99B5-AF40506EB145}">
      <dgm:prSet/>
      <dgm:spPr/>
      <dgm:t>
        <a:bodyPr/>
        <a:lstStyle/>
        <a:p>
          <a:r>
            <a:rPr lang="nl-NL"/>
            <a:t>Gewenst verloop:</a:t>
          </a:r>
          <a:endParaRPr lang="en-US"/>
        </a:p>
      </dgm:t>
    </dgm:pt>
    <dgm:pt modelId="{B27D1C2B-A167-40C8-B64E-7D6C51D89472}" type="parTrans" cxnId="{3D0AE9DD-A85F-4106-A33B-556CC0237D65}">
      <dgm:prSet/>
      <dgm:spPr/>
      <dgm:t>
        <a:bodyPr/>
        <a:lstStyle/>
        <a:p>
          <a:endParaRPr lang="en-US"/>
        </a:p>
      </dgm:t>
    </dgm:pt>
    <dgm:pt modelId="{3A6F9581-1BE4-48DF-BBDA-C1A287D56923}" type="sibTrans" cxnId="{3D0AE9DD-A85F-4106-A33B-556CC0237D65}">
      <dgm:prSet/>
      <dgm:spPr/>
      <dgm:t>
        <a:bodyPr/>
        <a:lstStyle/>
        <a:p>
          <a:endParaRPr lang="en-US"/>
        </a:p>
      </dgm:t>
    </dgm:pt>
    <dgm:pt modelId="{8B3C8086-CF79-4483-9EF3-22C39E07AAF3}">
      <dgm:prSet/>
      <dgm:spPr/>
      <dgm:t>
        <a:bodyPr/>
        <a:lstStyle/>
        <a:p>
          <a:r>
            <a:rPr lang="nl-NL" dirty="0"/>
            <a:t>De antistolling slaat aan, het stolsel zal oplossen, er ontstaan geen nieuwe stolsels.</a:t>
          </a:r>
          <a:endParaRPr lang="en-US" dirty="0"/>
        </a:p>
      </dgm:t>
    </dgm:pt>
    <dgm:pt modelId="{222B4FF5-59C1-4ABE-A3F8-935E0BD41535}" type="parTrans" cxnId="{7A3E4927-69FB-4D30-9CBE-89E6F6A0473E}">
      <dgm:prSet/>
      <dgm:spPr/>
      <dgm:t>
        <a:bodyPr/>
        <a:lstStyle/>
        <a:p>
          <a:endParaRPr lang="en-US"/>
        </a:p>
      </dgm:t>
    </dgm:pt>
    <dgm:pt modelId="{D2C8D2B2-CDC7-4AAD-8B2A-2B08A4C48492}" type="sibTrans" cxnId="{7A3E4927-69FB-4D30-9CBE-89E6F6A0473E}">
      <dgm:prSet/>
      <dgm:spPr/>
      <dgm:t>
        <a:bodyPr/>
        <a:lstStyle/>
        <a:p>
          <a:endParaRPr lang="en-US"/>
        </a:p>
      </dgm:t>
    </dgm:pt>
    <dgm:pt modelId="{8A816BD6-AD09-47CD-949F-8FC8ED76D518}">
      <dgm:prSet/>
      <dgm:spPr/>
      <dgm:t>
        <a:bodyPr/>
        <a:lstStyle/>
        <a:p>
          <a:r>
            <a:rPr lang="nl-NL"/>
            <a:t>Ongewenst verloop:</a:t>
          </a:r>
          <a:endParaRPr lang="en-US"/>
        </a:p>
      </dgm:t>
    </dgm:pt>
    <dgm:pt modelId="{C6444B12-F155-426B-B026-ED8062DFC828}" type="parTrans" cxnId="{741AD5DB-8FCA-43EC-A0CC-D11E01F9CFF8}">
      <dgm:prSet/>
      <dgm:spPr/>
      <dgm:t>
        <a:bodyPr/>
        <a:lstStyle/>
        <a:p>
          <a:endParaRPr lang="en-US"/>
        </a:p>
      </dgm:t>
    </dgm:pt>
    <dgm:pt modelId="{8C8843E9-9317-440B-AFA2-452F05FE4BE5}" type="sibTrans" cxnId="{741AD5DB-8FCA-43EC-A0CC-D11E01F9CFF8}">
      <dgm:prSet/>
      <dgm:spPr/>
      <dgm:t>
        <a:bodyPr/>
        <a:lstStyle/>
        <a:p>
          <a:endParaRPr lang="en-US"/>
        </a:p>
      </dgm:t>
    </dgm:pt>
    <dgm:pt modelId="{E915C3B3-6AFD-4E5D-AEB5-B3555F39D903}">
      <dgm:prSet/>
      <dgm:spPr/>
      <dgm:t>
        <a:bodyPr/>
        <a:lstStyle/>
        <a:p>
          <a:r>
            <a:rPr lang="nl-NL" dirty="0"/>
            <a:t>Door de combinatie met astma kan mevrouw respiratoir insufficiënt worden. Er kunnen bloedingen ontstaan door de antistolling.</a:t>
          </a:r>
          <a:endParaRPr lang="en-US" dirty="0"/>
        </a:p>
      </dgm:t>
    </dgm:pt>
    <dgm:pt modelId="{42213E22-3D60-4F5C-ADAF-0C4DA43C8D5F}" type="parTrans" cxnId="{66F10954-F9E0-4AA1-916A-5A346D218FCC}">
      <dgm:prSet/>
      <dgm:spPr/>
      <dgm:t>
        <a:bodyPr/>
        <a:lstStyle/>
        <a:p>
          <a:endParaRPr lang="en-US"/>
        </a:p>
      </dgm:t>
    </dgm:pt>
    <dgm:pt modelId="{400B4838-05A7-4579-8592-005E6141266E}" type="sibTrans" cxnId="{66F10954-F9E0-4AA1-916A-5A346D218FCC}">
      <dgm:prSet/>
      <dgm:spPr/>
      <dgm:t>
        <a:bodyPr/>
        <a:lstStyle/>
        <a:p>
          <a:endParaRPr lang="en-US"/>
        </a:p>
      </dgm:t>
    </dgm:pt>
    <dgm:pt modelId="{6233B5F4-64FA-491C-A152-8E249E4FC4C0}" type="pres">
      <dgm:prSet presAssocID="{919C2B46-D9EA-4C0A-83BF-C1EEE8FFD687}" presName="Name0" presStyleCnt="0">
        <dgm:presLayoutVars>
          <dgm:dir/>
          <dgm:animLvl val="lvl"/>
          <dgm:resizeHandles val="exact"/>
        </dgm:presLayoutVars>
      </dgm:prSet>
      <dgm:spPr/>
    </dgm:pt>
    <dgm:pt modelId="{1E1E5A06-77DE-47A5-BE24-6403CA256A58}" type="pres">
      <dgm:prSet presAssocID="{570C0728-B1CC-4A6C-99B5-AF40506EB145}" presName="composite" presStyleCnt="0"/>
      <dgm:spPr/>
    </dgm:pt>
    <dgm:pt modelId="{E915ACBA-5D1C-4D05-885D-AF6E7B41D35F}" type="pres">
      <dgm:prSet presAssocID="{570C0728-B1CC-4A6C-99B5-AF40506EB14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1A765BA-510E-4F57-A855-E245212288F0}" type="pres">
      <dgm:prSet presAssocID="{570C0728-B1CC-4A6C-99B5-AF40506EB145}" presName="desTx" presStyleLbl="alignAccFollowNode1" presStyleIdx="0" presStyleCnt="2">
        <dgm:presLayoutVars>
          <dgm:bulletEnabled val="1"/>
        </dgm:presLayoutVars>
      </dgm:prSet>
      <dgm:spPr/>
    </dgm:pt>
    <dgm:pt modelId="{5D6F1738-5656-4CC0-AEA1-C7E9D408B6CB}" type="pres">
      <dgm:prSet presAssocID="{3A6F9581-1BE4-48DF-BBDA-C1A287D56923}" presName="space" presStyleCnt="0"/>
      <dgm:spPr/>
    </dgm:pt>
    <dgm:pt modelId="{BCD9D0B6-0542-4F6B-82C1-B4A6976DA553}" type="pres">
      <dgm:prSet presAssocID="{8A816BD6-AD09-47CD-949F-8FC8ED76D518}" presName="composite" presStyleCnt="0"/>
      <dgm:spPr/>
    </dgm:pt>
    <dgm:pt modelId="{7A6F7EFB-D468-4AF9-85FC-7087E1BAF437}" type="pres">
      <dgm:prSet presAssocID="{8A816BD6-AD09-47CD-949F-8FC8ED76D5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4065A27-CC7F-4BED-A795-6F9ACCBA8FF1}" type="pres">
      <dgm:prSet presAssocID="{8A816BD6-AD09-47CD-949F-8FC8ED76D51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CD49508-399E-468A-AE53-CC80A4CCB4B2}" type="presOf" srcId="{570C0728-B1CC-4A6C-99B5-AF40506EB145}" destId="{E915ACBA-5D1C-4D05-885D-AF6E7B41D35F}" srcOrd="0" destOrd="0" presId="urn:microsoft.com/office/officeart/2005/8/layout/hList1"/>
    <dgm:cxn modelId="{08AC910C-9D46-42CB-88D6-42E86C5339C7}" type="presOf" srcId="{919C2B46-D9EA-4C0A-83BF-C1EEE8FFD687}" destId="{6233B5F4-64FA-491C-A152-8E249E4FC4C0}" srcOrd="0" destOrd="0" presId="urn:microsoft.com/office/officeart/2005/8/layout/hList1"/>
    <dgm:cxn modelId="{7A3E4927-69FB-4D30-9CBE-89E6F6A0473E}" srcId="{570C0728-B1CC-4A6C-99B5-AF40506EB145}" destId="{8B3C8086-CF79-4483-9EF3-22C39E07AAF3}" srcOrd="0" destOrd="0" parTransId="{222B4FF5-59C1-4ABE-A3F8-935E0BD41535}" sibTransId="{D2C8D2B2-CDC7-4AAD-8B2A-2B08A4C48492}"/>
    <dgm:cxn modelId="{102E7030-BF43-4749-8FE3-FCE18E067605}" type="presOf" srcId="{8B3C8086-CF79-4483-9EF3-22C39E07AAF3}" destId="{C1A765BA-510E-4F57-A855-E245212288F0}" srcOrd="0" destOrd="0" presId="urn:microsoft.com/office/officeart/2005/8/layout/hList1"/>
    <dgm:cxn modelId="{8104FC34-D842-4D55-A510-971553093D52}" type="presOf" srcId="{E915C3B3-6AFD-4E5D-AEB5-B3555F39D903}" destId="{E4065A27-CC7F-4BED-A795-6F9ACCBA8FF1}" srcOrd="0" destOrd="0" presId="urn:microsoft.com/office/officeart/2005/8/layout/hList1"/>
    <dgm:cxn modelId="{66F10954-F9E0-4AA1-916A-5A346D218FCC}" srcId="{8A816BD6-AD09-47CD-949F-8FC8ED76D518}" destId="{E915C3B3-6AFD-4E5D-AEB5-B3555F39D903}" srcOrd="0" destOrd="0" parTransId="{42213E22-3D60-4F5C-ADAF-0C4DA43C8D5F}" sibTransId="{400B4838-05A7-4579-8592-005E6141266E}"/>
    <dgm:cxn modelId="{23346DA5-2F6D-4BA3-A7A4-EB115D88EC05}" type="presOf" srcId="{8A816BD6-AD09-47CD-949F-8FC8ED76D518}" destId="{7A6F7EFB-D468-4AF9-85FC-7087E1BAF437}" srcOrd="0" destOrd="0" presId="urn:microsoft.com/office/officeart/2005/8/layout/hList1"/>
    <dgm:cxn modelId="{741AD5DB-8FCA-43EC-A0CC-D11E01F9CFF8}" srcId="{919C2B46-D9EA-4C0A-83BF-C1EEE8FFD687}" destId="{8A816BD6-AD09-47CD-949F-8FC8ED76D518}" srcOrd="1" destOrd="0" parTransId="{C6444B12-F155-426B-B026-ED8062DFC828}" sibTransId="{8C8843E9-9317-440B-AFA2-452F05FE4BE5}"/>
    <dgm:cxn modelId="{3D0AE9DD-A85F-4106-A33B-556CC0237D65}" srcId="{919C2B46-D9EA-4C0A-83BF-C1EEE8FFD687}" destId="{570C0728-B1CC-4A6C-99B5-AF40506EB145}" srcOrd="0" destOrd="0" parTransId="{B27D1C2B-A167-40C8-B64E-7D6C51D89472}" sibTransId="{3A6F9581-1BE4-48DF-BBDA-C1A287D56923}"/>
    <dgm:cxn modelId="{45E054AA-A612-4476-BFB4-2203AF87EB66}" type="presParOf" srcId="{6233B5F4-64FA-491C-A152-8E249E4FC4C0}" destId="{1E1E5A06-77DE-47A5-BE24-6403CA256A58}" srcOrd="0" destOrd="0" presId="urn:microsoft.com/office/officeart/2005/8/layout/hList1"/>
    <dgm:cxn modelId="{D4A8A1B2-1217-4422-BFD2-56E8BAB8F673}" type="presParOf" srcId="{1E1E5A06-77DE-47A5-BE24-6403CA256A58}" destId="{E915ACBA-5D1C-4D05-885D-AF6E7B41D35F}" srcOrd="0" destOrd="0" presId="urn:microsoft.com/office/officeart/2005/8/layout/hList1"/>
    <dgm:cxn modelId="{E34A22D6-B43A-4A20-B245-1077A2AA7D1E}" type="presParOf" srcId="{1E1E5A06-77DE-47A5-BE24-6403CA256A58}" destId="{C1A765BA-510E-4F57-A855-E245212288F0}" srcOrd="1" destOrd="0" presId="urn:microsoft.com/office/officeart/2005/8/layout/hList1"/>
    <dgm:cxn modelId="{05E113D4-7B9D-436E-B44E-A1AC7CDAE155}" type="presParOf" srcId="{6233B5F4-64FA-491C-A152-8E249E4FC4C0}" destId="{5D6F1738-5656-4CC0-AEA1-C7E9D408B6CB}" srcOrd="1" destOrd="0" presId="urn:microsoft.com/office/officeart/2005/8/layout/hList1"/>
    <dgm:cxn modelId="{7CA63597-D033-42B9-A8AC-E8611921B316}" type="presParOf" srcId="{6233B5F4-64FA-491C-A152-8E249E4FC4C0}" destId="{BCD9D0B6-0542-4F6B-82C1-B4A6976DA553}" srcOrd="2" destOrd="0" presId="urn:microsoft.com/office/officeart/2005/8/layout/hList1"/>
    <dgm:cxn modelId="{FA660758-BF60-4620-9269-71F0A7BA51A7}" type="presParOf" srcId="{BCD9D0B6-0542-4F6B-82C1-B4A6976DA553}" destId="{7A6F7EFB-D468-4AF9-85FC-7087E1BAF437}" srcOrd="0" destOrd="0" presId="urn:microsoft.com/office/officeart/2005/8/layout/hList1"/>
    <dgm:cxn modelId="{F6EFB2B1-18AA-4183-A62F-CC47EFF20E84}" type="presParOf" srcId="{BCD9D0B6-0542-4F6B-82C1-B4A6976DA553}" destId="{E4065A27-CC7F-4BED-A795-6F9ACCBA8F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C92F0-E8A5-48E2-B91C-2FB8B7BE58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5767CB-E86A-48EA-BE13-B15DD2925F08}">
      <dgm:prSet/>
      <dgm:spPr/>
      <dgm:t>
        <a:bodyPr/>
        <a:lstStyle/>
        <a:p>
          <a:r>
            <a:rPr lang="nl-NL"/>
            <a:t>In de praktijk: evalueren hoe de casus is verlopen</a:t>
          </a:r>
          <a:endParaRPr lang="en-US"/>
        </a:p>
      </dgm:t>
    </dgm:pt>
    <dgm:pt modelId="{4640BF8C-0E3A-4E9F-8518-7959088073EF}" type="parTrans" cxnId="{66D8481D-024A-43F8-A549-5A1EC7F4B2C9}">
      <dgm:prSet/>
      <dgm:spPr/>
      <dgm:t>
        <a:bodyPr/>
        <a:lstStyle/>
        <a:p>
          <a:endParaRPr lang="en-US"/>
        </a:p>
      </dgm:t>
    </dgm:pt>
    <dgm:pt modelId="{6EED4272-E2F4-4F61-A683-016A646DEE55}" type="sibTrans" cxnId="{66D8481D-024A-43F8-A549-5A1EC7F4B2C9}">
      <dgm:prSet/>
      <dgm:spPr/>
      <dgm:t>
        <a:bodyPr/>
        <a:lstStyle/>
        <a:p>
          <a:endParaRPr lang="en-US"/>
        </a:p>
      </dgm:t>
    </dgm:pt>
    <dgm:pt modelId="{FBBAE48E-CD0B-4C28-AF5A-47EDE9114B12}">
      <dgm:prSet/>
      <dgm:spPr/>
      <dgm:t>
        <a:bodyPr/>
        <a:lstStyle/>
        <a:p>
          <a:r>
            <a:rPr lang="nl-NL"/>
            <a:t>Stap 6 in de lessen: evalueren wat je geleerd hebt van de casus </a:t>
          </a:r>
          <a:endParaRPr lang="en-US"/>
        </a:p>
      </dgm:t>
    </dgm:pt>
    <dgm:pt modelId="{14236482-403E-425B-8419-42292206BF55}" type="parTrans" cxnId="{55548BDA-B6E6-4D51-AEF3-4266E8A8E2CB}">
      <dgm:prSet/>
      <dgm:spPr/>
      <dgm:t>
        <a:bodyPr/>
        <a:lstStyle/>
        <a:p>
          <a:endParaRPr lang="en-US"/>
        </a:p>
      </dgm:t>
    </dgm:pt>
    <dgm:pt modelId="{1E9341EC-9E6E-43DC-ADE4-FEA10E96E3A6}" type="sibTrans" cxnId="{55548BDA-B6E6-4D51-AEF3-4266E8A8E2CB}">
      <dgm:prSet/>
      <dgm:spPr/>
      <dgm:t>
        <a:bodyPr/>
        <a:lstStyle/>
        <a:p>
          <a:endParaRPr lang="en-US"/>
        </a:p>
      </dgm:t>
    </dgm:pt>
    <dgm:pt modelId="{37435F6E-4034-4CA6-B6A2-A33F402D211B}" type="pres">
      <dgm:prSet presAssocID="{3E3C92F0-E8A5-48E2-B91C-2FB8B7BE5884}" presName="root" presStyleCnt="0">
        <dgm:presLayoutVars>
          <dgm:dir/>
          <dgm:resizeHandles val="exact"/>
        </dgm:presLayoutVars>
      </dgm:prSet>
      <dgm:spPr/>
    </dgm:pt>
    <dgm:pt modelId="{E293BE92-BC0E-4CEB-A6A2-44E6822E826D}" type="pres">
      <dgm:prSet presAssocID="{CC5767CB-E86A-48EA-BE13-B15DD2925F08}" presName="compNode" presStyleCnt="0"/>
      <dgm:spPr/>
    </dgm:pt>
    <dgm:pt modelId="{5B7C6F74-89E0-4964-BE1D-D85082EB207A}" type="pres">
      <dgm:prSet presAssocID="{CC5767CB-E86A-48EA-BE13-B15DD2925F08}" presName="bgRect" presStyleLbl="bgShp" presStyleIdx="0" presStyleCnt="2"/>
      <dgm:spPr/>
    </dgm:pt>
    <dgm:pt modelId="{876BD058-F907-4D99-A3ED-0E02D3221441}" type="pres">
      <dgm:prSet presAssocID="{CC5767CB-E86A-48EA-BE13-B15DD2925F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08D5728-AC6A-4223-9DAE-BCF22CFE3C44}" type="pres">
      <dgm:prSet presAssocID="{CC5767CB-E86A-48EA-BE13-B15DD2925F08}" presName="spaceRect" presStyleCnt="0"/>
      <dgm:spPr/>
    </dgm:pt>
    <dgm:pt modelId="{80DFCA6F-BB89-4B3F-A44E-BCDAE9E64CD0}" type="pres">
      <dgm:prSet presAssocID="{CC5767CB-E86A-48EA-BE13-B15DD2925F08}" presName="parTx" presStyleLbl="revTx" presStyleIdx="0" presStyleCnt="2">
        <dgm:presLayoutVars>
          <dgm:chMax val="0"/>
          <dgm:chPref val="0"/>
        </dgm:presLayoutVars>
      </dgm:prSet>
      <dgm:spPr/>
    </dgm:pt>
    <dgm:pt modelId="{7C672C93-FCBA-4B5D-A30F-8EC31C5EB503}" type="pres">
      <dgm:prSet presAssocID="{6EED4272-E2F4-4F61-A683-016A646DEE55}" presName="sibTrans" presStyleCnt="0"/>
      <dgm:spPr/>
    </dgm:pt>
    <dgm:pt modelId="{B2D21DD9-B23C-4BB7-B92F-E5B82C076459}" type="pres">
      <dgm:prSet presAssocID="{FBBAE48E-CD0B-4C28-AF5A-47EDE9114B12}" presName="compNode" presStyleCnt="0"/>
      <dgm:spPr/>
    </dgm:pt>
    <dgm:pt modelId="{9E2279A5-5619-4939-B247-026E39029815}" type="pres">
      <dgm:prSet presAssocID="{FBBAE48E-CD0B-4C28-AF5A-47EDE9114B12}" presName="bgRect" presStyleLbl="bgShp" presStyleIdx="1" presStyleCnt="2"/>
      <dgm:spPr/>
    </dgm:pt>
    <dgm:pt modelId="{8F7FE605-E564-4D95-85F6-1B3EBCD447D2}" type="pres">
      <dgm:prSet presAssocID="{FBBAE48E-CD0B-4C28-AF5A-47EDE9114B1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FC8DABB-5950-4C34-9CD1-364FAAD1D258}" type="pres">
      <dgm:prSet presAssocID="{FBBAE48E-CD0B-4C28-AF5A-47EDE9114B12}" presName="spaceRect" presStyleCnt="0"/>
      <dgm:spPr/>
    </dgm:pt>
    <dgm:pt modelId="{53DE6162-C0CA-458E-BCA8-28271FF22B77}" type="pres">
      <dgm:prSet presAssocID="{FBBAE48E-CD0B-4C28-AF5A-47EDE9114B1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6D8481D-024A-43F8-A549-5A1EC7F4B2C9}" srcId="{3E3C92F0-E8A5-48E2-B91C-2FB8B7BE5884}" destId="{CC5767CB-E86A-48EA-BE13-B15DD2925F08}" srcOrd="0" destOrd="0" parTransId="{4640BF8C-0E3A-4E9F-8518-7959088073EF}" sibTransId="{6EED4272-E2F4-4F61-A683-016A646DEE55}"/>
    <dgm:cxn modelId="{7933BC6A-CB9A-4451-8E65-14C50CA99DB1}" type="presOf" srcId="{CC5767CB-E86A-48EA-BE13-B15DD2925F08}" destId="{80DFCA6F-BB89-4B3F-A44E-BCDAE9E64CD0}" srcOrd="0" destOrd="0" presId="urn:microsoft.com/office/officeart/2018/2/layout/IconVerticalSolidList"/>
    <dgm:cxn modelId="{963EF677-2A07-4E11-89FC-7B3815D26965}" type="presOf" srcId="{3E3C92F0-E8A5-48E2-B91C-2FB8B7BE5884}" destId="{37435F6E-4034-4CA6-B6A2-A33F402D211B}" srcOrd="0" destOrd="0" presId="urn:microsoft.com/office/officeart/2018/2/layout/IconVerticalSolidList"/>
    <dgm:cxn modelId="{55548BDA-B6E6-4D51-AEF3-4266E8A8E2CB}" srcId="{3E3C92F0-E8A5-48E2-B91C-2FB8B7BE5884}" destId="{FBBAE48E-CD0B-4C28-AF5A-47EDE9114B12}" srcOrd="1" destOrd="0" parTransId="{14236482-403E-425B-8419-42292206BF55}" sibTransId="{1E9341EC-9E6E-43DC-ADE4-FEA10E96E3A6}"/>
    <dgm:cxn modelId="{32809DF2-7116-488D-97AB-9226BD49E86D}" type="presOf" srcId="{FBBAE48E-CD0B-4C28-AF5A-47EDE9114B12}" destId="{53DE6162-C0CA-458E-BCA8-28271FF22B77}" srcOrd="0" destOrd="0" presId="urn:microsoft.com/office/officeart/2018/2/layout/IconVerticalSolidList"/>
    <dgm:cxn modelId="{7AAB619B-2F63-4E72-A03F-90C13331C04E}" type="presParOf" srcId="{37435F6E-4034-4CA6-B6A2-A33F402D211B}" destId="{E293BE92-BC0E-4CEB-A6A2-44E6822E826D}" srcOrd="0" destOrd="0" presId="urn:microsoft.com/office/officeart/2018/2/layout/IconVerticalSolidList"/>
    <dgm:cxn modelId="{AC2E49ED-25B7-4238-B418-48F18FDB9AC9}" type="presParOf" srcId="{E293BE92-BC0E-4CEB-A6A2-44E6822E826D}" destId="{5B7C6F74-89E0-4964-BE1D-D85082EB207A}" srcOrd="0" destOrd="0" presId="urn:microsoft.com/office/officeart/2018/2/layout/IconVerticalSolidList"/>
    <dgm:cxn modelId="{8E65D095-E3D1-43A5-A5E2-86642D8EBB18}" type="presParOf" srcId="{E293BE92-BC0E-4CEB-A6A2-44E6822E826D}" destId="{876BD058-F907-4D99-A3ED-0E02D3221441}" srcOrd="1" destOrd="0" presId="urn:microsoft.com/office/officeart/2018/2/layout/IconVerticalSolidList"/>
    <dgm:cxn modelId="{DDA6026F-29B8-47D2-9B44-5E81F164DADB}" type="presParOf" srcId="{E293BE92-BC0E-4CEB-A6A2-44E6822E826D}" destId="{B08D5728-AC6A-4223-9DAE-BCF22CFE3C44}" srcOrd="2" destOrd="0" presId="urn:microsoft.com/office/officeart/2018/2/layout/IconVerticalSolidList"/>
    <dgm:cxn modelId="{07AAE663-702A-4A1D-8C21-48CE22F522EC}" type="presParOf" srcId="{E293BE92-BC0E-4CEB-A6A2-44E6822E826D}" destId="{80DFCA6F-BB89-4B3F-A44E-BCDAE9E64CD0}" srcOrd="3" destOrd="0" presId="urn:microsoft.com/office/officeart/2018/2/layout/IconVerticalSolidList"/>
    <dgm:cxn modelId="{4FA2846D-936B-44B1-8778-F60EF3A10BC0}" type="presParOf" srcId="{37435F6E-4034-4CA6-B6A2-A33F402D211B}" destId="{7C672C93-FCBA-4B5D-A30F-8EC31C5EB503}" srcOrd="1" destOrd="0" presId="urn:microsoft.com/office/officeart/2018/2/layout/IconVerticalSolidList"/>
    <dgm:cxn modelId="{5010F39D-C823-4AAC-BC9D-9B1D0D0096F0}" type="presParOf" srcId="{37435F6E-4034-4CA6-B6A2-A33F402D211B}" destId="{B2D21DD9-B23C-4BB7-B92F-E5B82C076459}" srcOrd="2" destOrd="0" presId="urn:microsoft.com/office/officeart/2018/2/layout/IconVerticalSolidList"/>
    <dgm:cxn modelId="{A4C46E17-9F54-4794-834C-4CCD4391EDFE}" type="presParOf" srcId="{B2D21DD9-B23C-4BB7-B92F-E5B82C076459}" destId="{9E2279A5-5619-4939-B247-026E39029815}" srcOrd="0" destOrd="0" presId="urn:microsoft.com/office/officeart/2018/2/layout/IconVerticalSolidList"/>
    <dgm:cxn modelId="{AAB0CF1D-2872-4B15-8D0E-EB7CDA7DB0EE}" type="presParOf" srcId="{B2D21DD9-B23C-4BB7-B92F-E5B82C076459}" destId="{8F7FE605-E564-4D95-85F6-1B3EBCD447D2}" srcOrd="1" destOrd="0" presId="urn:microsoft.com/office/officeart/2018/2/layout/IconVerticalSolidList"/>
    <dgm:cxn modelId="{21C54C74-78DD-436E-8A5B-196D0B7D6229}" type="presParOf" srcId="{B2D21DD9-B23C-4BB7-B92F-E5B82C076459}" destId="{9FC8DABB-5950-4C34-9CD1-364FAAD1D258}" srcOrd="2" destOrd="0" presId="urn:microsoft.com/office/officeart/2018/2/layout/IconVerticalSolidList"/>
    <dgm:cxn modelId="{A70A2D7B-D9B5-4036-9DC9-A57A210E57C7}" type="presParOf" srcId="{B2D21DD9-B23C-4BB7-B92F-E5B82C076459}" destId="{53DE6162-C0CA-458E-BCA8-28271FF22B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1886C-1A96-4A7A-BED2-032BBE3284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D7FBCF0-BD1A-4E85-BA8C-34D2EA1215A8}">
      <dgm:prSet/>
      <dgm:spPr/>
      <dgm:t>
        <a:bodyPr/>
        <a:lstStyle/>
        <a:p>
          <a:r>
            <a:rPr lang="nl-NL"/>
            <a:t>Maak de invul opdracht anatomie digestief systeem</a:t>
          </a:r>
          <a:endParaRPr lang="en-US"/>
        </a:p>
      </dgm:t>
    </dgm:pt>
    <dgm:pt modelId="{6E0AE898-2344-41A7-897D-F82CAE8A8056}" type="parTrans" cxnId="{BDA79C42-5406-47FB-AB1A-69B86802019F}">
      <dgm:prSet/>
      <dgm:spPr/>
      <dgm:t>
        <a:bodyPr/>
        <a:lstStyle/>
        <a:p>
          <a:endParaRPr lang="en-US"/>
        </a:p>
      </dgm:t>
    </dgm:pt>
    <dgm:pt modelId="{61A2F248-28FA-408F-B91A-0715FCD2BC16}" type="sibTrans" cxnId="{BDA79C42-5406-47FB-AB1A-69B86802019F}">
      <dgm:prSet/>
      <dgm:spPr/>
      <dgm:t>
        <a:bodyPr/>
        <a:lstStyle/>
        <a:p>
          <a:endParaRPr lang="en-US"/>
        </a:p>
      </dgm:t>
    </dgm:pt>
    <dgm:pt modelId="{F11F65EC-C2A6-4D50-8F3C-55665D8B77BD}">
      <dgm:prSet/>
      <dgm:spPr/>
      <dgm:t>
        <a:bodyPr/>
        <a:lstStyle/>
        <a:p>
          <a:r>
            <a:rPr lang="nl-NL"/>
            <a:t>Maak hierna tweetallen</a:t>
          </a:r>
          <a:endParaRPr lang="en-US"/>
        </a:p>
      </dgm:t>
    </dgm:pt>
    <dgm:pt modelId="{C7087EDA-2C61-4408-A6B9-33E16E3D3B64}" type="parTrans" cxnId="{C40617F2-7A8E-452F-9F00-236B9920C683}">
      <dgm:prSet/>
      <dgm:spPr/>
      <dgm:t>
        <a:bodyPr/>
        <a:lstStyle/>
        <a:p>
          <a:endParaRPr lang="en-US"/>
        </a:p>
      </dgm:t>
    </dgm:pt>
    <dgm:pt modelId="{560D1354-014A-426C-A556-CE3ACF5D3F9C}" type="sibTrans" cxnId="{C40617F2-7A8E-452F-9F00-236B9920C683}">
      <dgm:prSet/>
      <dgm:spPr/>
      <dgm:t>
        <a:bodyPr/>
        <a:lstStyle/>
        <a:p>
          <a:endParaRPr lang="en-US"/>
        </a:p>
      </dgm:t>
    </dgm:pt>
    <dgm:pt modelId="{CF116896-9317-4B99-877F-F628D7D1EB22}">
      <dgm:prSet/>
      <dgm:spPr/>
      <dgm:t>
        <a:bodyPr/>
        <a:lstStyle/>
        <a:p>
          <a:r>
            <a:rPr lang="nl-NL" dirty="0"/>
            <a:t>Werk in tweetallen de casus uit van meneer Koppel</a:t>
          </a:r>
          <a:endParaRPr lang="en-US" dirty="0"/>
        </a:p>
      </dgm:t>
    </dgm:pt>
    <dgm:pt modelId="{C844E271-62EE-4F9A-B3CD-BEF35268AF52}" type="parTrans" cxnId="{D1444DEE-65BA-418F-8F67-F38633C80B9C}">
      <dgm:prSet/>
      <dgm:spPr/>
      <dgm:t>
        <a:bodyPr/>
        <a:lstStyle/>
        <a:p>
          <a:endParaRPr lang="en-US"/>
        </a:p>
      </dgm:t>
    </dgm:pt>
    <dgm:pt modelId="{640C010F-2B1B-4E39-A60E-E179E6A6A6E6}" type="sibTrans" cxnId="{D1444DEE-65BA-418F-8F67-F38633C80B9C}">
      <dgm:prSet/>
      <dgm:spPr/>
      <dgm:t>
        <a:bodyPr/>
        <a:lstStyle/>
        <a:p>
          <a:endParaRPr lang="en-US"/>
        </a:p>
      </dgm:t>
    </dgm:pt>
    <dgm:pt modelId="{1C1514BC-7376-4011-B17F-6A7295328E5B}">
      <dgm:prSet/>
      <dgm:spPr/>
      <dgm:t>
        <a:bodyPr/>
        <a:lstStyle/>
        <a:p>
          <a:r>
            <a:rPr lang="nl-NL" dirty="0"/>
            <a:t>Wissel de uitwerking van de casus uit met een ander tweetal</a:t>
          </a:r>
          <a:endParaRPr lang="en-US" dirty="0"/>
        </a:p>
      </dgm:t>
    </dgm:pt>
    <dgm:pt modelId="{0907847E-BCC6-4B53-82DD-F873D3263437}" type="parTrans" cxnId="{8FB33267-D160-4B22-A255-AC039B83C877}">
      <dgm:prSet/>
      <dgm:spPr/>
      <dgm:t>
        <a:bodyPr/>
        <a:lstStyle/>
        <a:p>
          <a:endParaRPr lang="en-US"/>
        </a:p>
      </dgm:t>
    </dgm:pt>
    <dgm:pt modelId="{B626F31E-D1E6-4181-A237-35361D5CDA69}" type="sibTrans" cxnId="{8FB33267-D160-4B22-A255-AC039B83C877}">
      <dgm:prSet/>
      <dgm:spPr/>
      <dgm:t>
        <a:bodyPr/>
        <a:lstStyle/>
        <a:p>
          <a:endParaRPr lang="en-US"/>
        </a:p>
      </dgm:t>
    </dgm:pt>
    <dgm:pt modelId="{30CB0224-01C4-4CEA-8A5E-32B3A7EEF19C}">
      <dgm:prSet/>
      <dgm:spPr/>
      <dgm:t>
        <a:bodyPr/>
        <a:lstStyle/>
        <a:p>
          <a:r>
            <a:rPr lang="nl-NL"/>
            <a:t>Geef elkaar feedback</a:t>
          </a:r>
          <a:endParaRPr lang="en-US"/>
        </a:p>
      </dgm:t>
    </dgm:pt>
    <dgm:pt modelId="{8B0A8E54-BFEB-4C49-BFD5-7F5F8C14A61E}" type="parTrans" cxnId="{0503C5BC-4972-4E4F-BF93-E53471F6D8A2}">
      <dgm:prSet/>
      <dgm:spPr/>
      <dgm:t>
        <a:bodyPr/>
        <a:lstStyle/>
        <a:p>
          <a:endParaRPr lang="en-US"/>
        </a:p>
      </dgm:t>
    </dgm:pt>
    <dgm:pt modelId="{BF61BB35-BF8A-4C95-8AC2-8481A1CB4AC0}" type="sibTrans" cxnId="{0503C5BC-4972-4E4F-BF93-E53471F6D8A2}">
      <dgm:prSet/>
      <dgm:spPr/>
      <dgm:t>
        <a:bodyPr/>
        <a:lstStyle/>
        <a:p>
          <a:endParaRPr lang="en-US"/>
        </a:p>
      </dgm:t>
    </dgm:pt>
    <dgm:pt modelId="{5AD9F943-E322-4807-9A77-30238588C027}" type="pres">
      <dgm:prSet presAssocID="{2171886C-1A96-4A7A-BED2-032BBE3284A2}" presName="root" presStyleCnt="0">
        <dgm:presLayoutVars>
          <dgm:dir/>
          <dgm:resizeHandles val="exact"/>
        </dgm:presLayoutVars>
      </dgm:prSet>
      <dgm:spPr/>
    </dgm:pt>
    <dgm:pt modelId="{EA28A928-E993-4AF4-B482-D70A1AC45D3E}" type="pres">
      <dgm:prSet presAssocID="{3D7FBCF0-BD1A-4E85-BA8C-34D2EA1215A8}" presName="compNode" presStyleCnt="0"/>
      <dgm:spPr/>
    </dgm:pt>
    <dgm:pt modelId="{005F5612-35D2-48A6-A40E-00EB0A95350B}" type="pres">
      <dgm:prSet presAssocID="{3D7FBCF0-BD1A-4E85-BA8C-34D2EA1215A8}" presName="bgRect" presStyleLbl="bgShp" presStyleIdx="0" presStyleCnt="5"/>
      <dgm:spPr/>
    </dgm:pt>
    <dgm:pt modelId="{382D4EEC-223A-4887-B7E8-97C1514C7170}" type="pres">
      <dgm:prSet presAssocID="{3D7FBCF0-BD1A-4E85-BA8C-34D2EA1215A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752AEBD-2B9C-4CB4-8A17-4E60C1C8781D}" type="pres">
      <dgm:prSet presAssocID="{3D7FBCF0-BD1A-4E85-BA8C-34D2EA1215A8}" presName="spaceRect" presStyleCnt="0"/>
      <dgm:spPr/>
    </dgm:pt>
    <dgm:pt modelId="{CBF412B1-82C8-4A92-8ACB-5195042C2CE7}" type="pres">
      <dgm:prSet presAssocID="{3D7FBCF0-BD1A-4E85-BA8C-34D2EA1215A8}" presName="parTx" presStyleLbl="revTx" presStyleIdx="0" presStyleCnt="5">
        <dgm:presLayoutVars>
          <dgm:chMax val="0"/>
          <dgm:chPref val="0"/>
        </dgm:presLayoutVars>
      </dgm:prSet>
      <dgm:spPr/>
    </dgm:pt>
    <dgm:pt modelId="{29439AD7-893A-4C68-9983-8A1316C9CFD9}" type="pres">
      <dgm:prSet presAssocID="{61A2F248-28FA-408F-B91A-0715FCD2BC16}" presName="sibTrans" presStyleCnt="0"/>
      <dgm:spPr/>
    </dgm:pt>
    <dgm:pt modelId="{0C016FA3-F9AA-4611-B047-09F66620DF12}" type="pres">
      <dgm:prSet presAssocID="{F11F65EC-C2A6-4D50-8F3C-55665D8B77BD}" presName="compNode" presStyleCnt="0"/>
      <dgm:spPr/>
    </dgm:pt>
    <dgm:pt modelId="{89B61746-920B-4E2F-B623-38E073A65D15}" type="pres">
      <dgm:prSet presAssocID="{F11F65EC-C2A6-4D50-8F3C-55665D8B77BD}" presName="bgRect" presStyleLbl="bgShp" presStyleIdx="1" presStyleCnt="5"/>
      <dgm:spPr/>
    </dgm:pt>
    <dgm:pt modelId="{7676E41E-EC8A-4D91-8F11-A390657445FB}" type="pres">
      <dgm:prSet presAssocID="{F11F65EC-C2A6-4D50-8F3C-55665D8B77B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agen"/>
        </a:ext>
      </dgm:extLst>
    </dgm:pt>
    <dgm:pt modelId="{961B080E-C5A0-4ADF-A539-0984176F8FFB}" type="pres">
      <dgm:prSet presAssocID="{F11F65EC-C2A6-4D50-8F3C-55665D8B77BD}" presName="spaceRect" presStyleCnt="0"/>
      <dgm:spPr/>
    </dgm:pt>
    <dgm:pt modelId="{BD786052-2A5F-496A-9C32-034426A39039}" type="pres">
      <dgm:prSet presAssocID="{F11F65EC-C2A6-4D50-8F3C-55665D8B77BD}" presName="parTx" presStyleLbl="revTx" presStyleIdx="1" presStyleCnt="5">
        <dgm:presLayoutVars>
          <dgm:chMax val="0"/>
          <dgm:chPref val="0"/>
        </dgm:presLayoutVars>
      </dgm:prSet>
      <dgm:spPr/>
    </dgm:pt>
    <dgm:pt modelId="{303391FC-F592-4E14-95EC-F4421B3EC888}" type="pres">
      <dgm:prSet presAssocID="{560D1354-014A-426C-A556-CE3ACF5D3F9C}" presName="sibTrans" presStyleCnt="0"/>
      <dgm:spPr/>
    </dgm:pt>
    <dgm:pt modelId="{20712D24-474D-44E6-B03E-8F116F5AAFC4}" type="pres">
      <dgm:prSet presAssocID="{CF116896-9317-4B99-877F-F628D7D1EB22}" presName="compNode" presStyleCnt="0"/>
      <dgm:spPr/>
    </dgm:pt>
    <dgm:pt modelId="{5DD9D9BB-EA12-406D-992D-AA2A05E2B6CF}" type="pres">
      <dgm:prSet presAssocID="{CF116896-9317-4B99-877F-F628D7D1EB22}" presName="bgRect" presStyleLbl="bgShp" presStyleIdx="2" presStyleCnt="5"/>
      <dgm:spPr/>
    </dgm:pt>
    <dgm:pt modelId="{99CBDAA2-EB0A-4EC4-A63D-FE8CCFC04656}" type="pres">
      <dgm:prSet presAssocID="{CF116896-9317-4B99-877F-F628D7D1EB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ADF3677-B307-43D5-8AA1-E877892F3DB3}" type="pres">
      <dgm:prSet presAssocID="{CF116896-9317-4B99-877F-F628D7D1EB22}" presName="spaceRect" presStyleCnt="0"/>
      <dgm:spPr/>
    </dgm:pt>
    <dgm:pt modelId="{B9033037-CFDB-459E-A844-EFA84AE7251A}" type="pres">
      <dgm:prSet presAssocID="{CF116896-9317-4B99-877F-F628D7D1EB22}" presName="parTx" presStyleLbl="revTx" presStyleIdx="2" presStyleCnt="5">
        <dgm:presLayoutVars>
          <dgm:chMax val="0"/>
          <dgm:chPref val="0"/>
        </dgm:presLayoutVars>
      </dgm:prSet>
      <dgm:spPr/>
    </dgm:pt>
    <dgm:pt modelId="{7F356FB3-F634-47BA-9FC0-D320E4BA7E7C}" type="pres">
      <dgm:prSet presAssocID="{640C010F-2B1B-4E39-A60E-E179E6A6A6E6}" presName="sibTrans" presStyleCnt="0"/>
      <dgm:spPr/>
    </dgm:pt>
    <dgm:pt modelId="{2D10E3FC-38FF-4025-9AE3-963F3BC2365A}" type="pres">
      <dgm:prSet presAssocID="{1C1514BC-7376-4011-B17F-6A7295328E5B}" presName="compNode" presStyleCnt="0"/>
      <dgm:spPr/>
    </dgm:pt>
    <dgm:pt modelId="{C7B876E3-C2FF-4AA9-81CB-1C1C31FC8BC0}" type="pres">
      <dgm:prSet presAssocID="{1C1514BC-7376-4011-B17F-6A7295328E5B}" presName="bgRect" presStyleLbl="bgShp" presStyleIdx="3" presStyleCnt="5"/>
      <dgm:spPr/>
    </dgm:pt>
    <dgm:pt modelId="{019D70C9-A716-4B2A-9270-587E6C9EA919}" type="pres">
      <dgm:prSet presAssocID="{1C1514BC-7376-4011-B17F-6A7295328E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ntbeoordeling RTL"/>
        </a:ext>
      </dgm:extLst>
    </dgm:pt>
    <dgm:pt modelId="{BE4DBF49-C324-4220-8274-E08C33CCE105}" type="pres">
      <dgm:prSet presAssocID="{1C1514BC-7376-4011-B17F-6A7295328E5B}" presName="spaceRect" presStyleCnt="0"/>
      <dgm:spPr/>
    </dgm:pt>
    <dgm:pt modelId="{61207758-4E66-4A57-8F0E-E1FA160E2A08}" type="pres">
      <dgm:prSet presAssocID="{1C1514BC-7376-4011-B17F-6A7295328E5B}" presName="parTx" presStyleLbl="revTx" presStyleIdx="3" presStyleCnt="5">
        <dgm:presLayoutVars>
          <dgm:chMax val="0"/>
          <dgm:chPref val="0"/>
        </dgm:presLayoutVars>
      </dgm:prSet>
      <dgm:spPr/>
    </dgm:pt>
    <dgm:pt modelId="{72E6448F-1CBE-4A64-9A61-7570488C2B1E}" type="pres">
      <dgm:prSet presAssocID="{B626F31E-D1E6-4181-A237-35361D5CDA69}" presName="sibTrans" presStyleCnt="0"/>
      <dgm:spPr/>
    </dgm:pt>
    <dgm:pt modelId="{0A16CD8D-94AD-4D83-8979-F78E35A43E59}" type="pres">
      <dgm:prSet presAssocID="{30CB0224-01C4-4CEA-8A5E-32B3A7EEF19C}" presName="compNode" presStyleCnt="0"/>
      <dgm:spPr/>
    </dgm:pt>
    <dgm:pt modelId="{49876678-40A7-41B9-B344-020DD7A3613A}" type="pres">
      <dgm:prSet presAssocID="{30CB0224-01C4-4CEA-8A5E-32B3A7EEF19C}" presName="bgRect" presStyleLbl="bgShp" presStyleIdx="4" presStyleCnt="5"/>
      <dgm:spPr/>
    </dgm:pt>
    <dgm:pt modelId="{F750E914-1DCC-4C79-AA35-A5CBAB430B1E}" type="pres">
      <dgm:prSet presAssocID="{30CB0224-01C4-4CEA-8A5E-32B3A7EEF19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D9AD955-07E4-4444-8A4B-698443168EFB}" type="pres">
      <dgm:prSet presAssocID="{30CB0224-01C4-4CEA-8A5E-32B3A7EEF19C}" presName="spaceRect" presStyleCnt="0"/>
      <dgm:spPr/>
    </dgm:pt>
    <dgm:pt modelId="{1438748C-C2E5-476E-A4B2-3E87DBA03287}" type="pres">
      <dgm:prSet presAssocID="{30CB0224-01C4-4CEA-8A5E-32B3A7EEF19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9BFB312-B72B-4F27-921A-73559D674548}" type="presOf" srcId="{1C1514BC-7376-4011-B17F-6A7295328E5B}" destId="{61207758-4E66-4A57-8F0E-E1FA160E2A08}" srcOrd="0" destOrd="0" presId="urn:microsoft.com/office/officeart/2018/2/layout/IconVerticalSolidList"/>
    <dgm:cxn modelId="{1581D012-AE0F-42B5-9CBC-800B9D89E7A9}" type="presOf" srcId="{3D7FBCF0-BD1A-4E85-BA8C-34D2EA1215A8}" destId="{CBF412B1-82C8-4A92-8ACB-5195042C2CE7}" srcOrd="0" destOrd="0" presId="urn:microsoft.com/office/officeart/2018/2/layout/IconVerticalSolidList"/>
    <dgm:cxn modelId="{C0CFA75D-3158-4575-85A9-B98CF0C9E382}" type="presOf" srcId="{F11F65EC-C2A6-4D50-8F3C-55665D8B77BD}" destId="{BD786052-2A5F-496A-9C32-034426A39039}" srcOrd="0" destOrd="0" presId="urn:microsoft.com/office/officeart/2018/2/layout/IconVerticalSolidList"/>
    <dgm:cxn modelId="{BDA79C42-5406-47FB-AB1A-69B86802019F}" srcId="{2171886C-1A96-4A7A-BED2-032BBE3284A2}" destId="{3D7FBCF0-BD1A-4E85-BA8C-34D2EA1215A8}" srcOrd="0" destOrd="0" parTransId="{6E0AE898-2344-41A7-897D-F82CAE8A8056}" sibTransId="{61A2F248-28FA-408F-B91A-0715FCD2BC16}"/>
    <dgm:cxn modelId="{8FB33267-D160-4B22-A255-AC039B83C877}" srcId="{2171886C-1A96-4A7A-BED2-032BBE3284A2}" destId="{1C1514BC-7376-4011-B17F-6A7295328E5B}" srcOrd="3" destOrd="0" parTransId="{0907847E-BCC6-4B53-82DD-F873D3263437}" sibTransId="{B626F31E-D1E6-4181-A237-35361D5CDA69}"/>
    <dgm:cxn modelId="{402F5B67-EC5E-4707-BC3F-0D6D027AF634}" type="presOf" srcId="{30CB0224-01C4-4CEA-8A5E-32B3A7EEF19C}" destId="{1438748C-C2E5-476E-A4B2-3E87DBA03287}" srcOrd="0" destOrd="0" presId="urn:microsoft.com/office/officeart/2018/2/layout/IconVerticalSolidList"/>
    <dgm:cxn modelId="{0503C5BC-4972-4E4F-BF93-E53471F6D8A2}" srcId="{2171886C-1A96-4A7A-BED2-032BBE3284A2}" destId="{30CB0224-01C4-4CEA-8A5E-32B3A7EEF19C}" srcOrd="4" destOrd="0" parTransId="{8B0A8E54-BFEB-4C49-BFD5-7F5F8C14A61E}" sibTransId="{BF61BB35-BF8A-4C95-8AC2-8481A1CB4AC0}"/>
    <dgm:cxn modelId="{6FF9C5C0-39CA-40DA-8FF9-DF144135B67E}" type="presOf" srcId="{2171886C-1A96-4A7A-BED2-032BBE3284A2}" destId="{5AD9F943-E322-4807-9A77-30238588C027}" srcOrd="0" destOrd="0" presId="urn:microsoft.com/office/officeart/2018/2/layout/IconVerticalSolidList"/>
    <dgm:cxn modelId="{D1444DEE-65BA-418F-8F67-F38633C80B9C}" srcId="{2171886C-1A96-4A7A-BED2-032BBE3284A2}" destId="{CF116896-9317-4B99-877F-F628D7D1EB22}" srcOrd="2" destOrd="0" parTransId="{C844E271-62EE-4F9A-B3CD-BEF35268AF52}" sibTransId="{640C010F-2B1B-4E39-A60E-E179E6A6A6E6}"/>
    <dgm:cxn modelId="{C40617F2-7A8E-452F-9F00-236B9920C683}" srcId="{2171886C-1A96-4A7A-BED2-032BBE3284A2}" destId="{F11F65EC-C2A6-4D50-8F3C-55665D8B77BD}" srcOrd="1" destOrd="0" parTransId="{C7087EDA-2C61-4408-A6B9-33E16E3D3B64}" sibTransId="{560D1354-014A-426C-A556-CE3ACF5D3F9C}"/>
    <dgm:cxn modelId="{B2879CF5-2954-490E-BE7C-ABDE3C3AA872}" type="presOf" srcId="{CF116896-9317-4B99-877F-F628D7D1EB22}" destId="{B9033037-CFDB-459E-A844-EFA84AE7251A}" srcOrd="0" destOrd="0" presId="urn:microsoft.com/office/officeart/2018/2/layout/IconVerticalSolidList"/>
    <dgm:cxn modelId="{C8C7711C-F7D8-4D61-913E-FEC8EA3550D5}" type="presParOf" srcId="{5AD9F943-E322-4807-9A77-30238588C027}" destId="{EA28A928-E993-4AF4-B482-D70A1AC45D3E}" srcOrd="0" destOrd="0" presId="urn:microsoft.com/office/officeart/2018/2/layout/IconVerticalSolidList"/>
    <dgm:cxn modelId="{4984ED4C-195E-4B37-86B5-20027A253950}" type="presParOf" srcId="{EA28A928-E993-4AF4-B482-D70A1AC45D3E}" destId="{005F5612-35D2-48A6-A40E-00EB0A95350B}" srcOrd="0" destOrd="0" presId="urn:microsoft.com/office/officeart/2018/2/layout/IconVerticalSolidList"/>
    <dgm:cxn modelId="{B5814660-C9C0-4A91-80A4-35C08FB045CB}" type="presParOf" srcId="{EA28A928-E993-4AF4-B482-D70A1AC45D3E}" destId="{382D4EEC-223A-4887-B7E8-97C1514C7170}" srcOrd="1" destOrd="0" presId="urn:microsoft.com/office/officeart/2018/2/layout/IconVerticalSolidList"/>
    <dgm:cxn modelId="{19B8E106-DB16-46A7-8378-C7216F19FBBC}" type="presParOf" srcId="{EA28A928-E993-4AF4-B482-D70A1AC45D3E}" destId="{4752AEBD-2B9C-4CB4-8A17-4E60C1C8781D}" srcOrd="2" destOrd="0" presId="urn:microsoft.com/office/officeart/2018/2/layout/IconVerticalSolidList"/>
    <dgm:cxn modelId="{B38B1A1E-88C7-47B6-B1B3-934201785F30}" type="presParOf" srcId="{EA28A928-E993-4AF4-B482-D70A1AC45D3E}" destId="{CBF412B1-82C8-4A92-8ACB-5195042C2CE7}" srcOrd="3" destOrd="0" presId="urn:microsoft.com/office/officeart/2018/2/layout/IconVerticalSolidList"/>
    <dgm:cxn modelId="{26E8C33C-C80A-4F3B-98EC-3DED6F96CD58}" type="presParOf" srcId="{5AD9F943-E322-4807-9A77-30238588C027}" destId="{29439AD7-893A-4C68-9983-8A1316C9CFD9}" srcOrd="1" destOrd="0" presId="urn:microsoft.com/office/officeart/2018/2/layout/IconVerticalSolidList"/>
    <dgm:cxn modelId="{DC9AAA63-3721-4A0D-B707-6A6D4ABD2249}" type="presParOf" srcId="{5AD9F943-E322-4807-9A77-30238588C027}" destId="{0C016FA3-F9AA-4611-B047-09F66620DF12}" srcOrd="2" destOrd="0" presId="urn:microsoft.com/office/officeart/2018/2/layout/IconVerticalSolidList"/>
    <dgm:cxn modelId="{30260B69-FF02-47B9-94D2-D4588365573F}" type="presParOf" srcId="{0C016FA3-F9AA-4611-B047-09F66620DF12}" destId="{89B61746-920B-4E2F-B623-38E073A65D15}" srcOrd="0" destOrd="0" presId="urn:microsoft.com/office/officeart/2018/2/layout/IconVerticalSolidList"/>
    <dgm:cxn modelId="{8FFCCDC6-EFD6-4BF5-9DC1-17EA3DEC033C}" type="presParOf" srcId="{0C016FA3-F9AA-4611-B047-09F66620DF12}" destId="{7676E41E-EC8A-4D91-8F11-A390657445FB}" srcOrd="1" destOrd="0" presId="urn:microsoft.com/office/officeart/2018/2/layout/IconVerticalSolidList"/>
    <dgm:cxn modelId="{8D75CDC1-D441-46AB-809D-36CA82BEBB25}" type="presParOf" srcId="{0C016FA3-F9AA-4611-B047-09F66620DF12}" destId="{961B080E-C5A0-4ADF-A539-0984176F8FFB}" srcOrd="2" destOrd="0" presId="urn:microsoft.com/office/officeart/2018/2/layout/IconVerticalSolidList"/>
    <dgm:cxn modelId="{975DFE61-2A50-491F-B854-097521A87E36}" type="presParOf" srcId="{0C016FA3-F9AA-4611-B047-09F66620DF12}" destId="{BD786052-2A5F-496A-9C32-034426A39039}" srcOrd="3" destOrd="0" presId="urn:microsoft.com/office/officeart/2018/2/layout/IconVerticalSolidList"/>
    <dgm:cxn modelId="{B4DE26CE-A9EA-4C2B-8EFF-90DA5F491B5E}" type="presParOf" srcId="{5AD9F943-E322-4807-9A77-30238588C027}" destId="{303391FC-F592-4E14-95EC-F4421B3EC888}" srcOrd="3" destOrd="0" presId="urn:microsoft.com/office/officeart/2018/2/layout/IconVerticalSolidList"/>
    <dgm:cxn modelId="{090CFBCD-F99B-4E1E-AAEE-D6B69FCAB369}" type="presParOf" srcId="{5AD9F943-E322-4807-9A77-30238588C027}" destId="{20712D24-474D-44E6-B03E-8F116F5AAFC4}" srcOrd="4" destOrd="0" presId="urn:microsoft.com/office/officeart/2018/2/layout/IconVerticalSolidList"/>
    <dgm:cxn modelId="{0C3071FF-BBB9-4372-835D-5A907E4299B5}" type="presParOf" srcId="{20712D24-474D-44E6-B03E-8F116F5AAFC4}" destId="{5DD9D9BB-EA12-406D-992D-AA2A05E2B6CF}" srcOrd="0" destOrd="0" presId="urn:microsoft.com/office/officeart/2018/2/layout/IconVerticalSolidList"/>
    <dgm:cxn modelId="{A1C1BFBF-134B-4E2E-9148-C79FE2613FC3}" type="presParOf" srcId="{20712D24-474D-44E6-B03E-8F116F5AAFC4}" destId="{99CBDAA2-EB0A-4EC4-A63D-FE8CCFC04656}" srcOrd="1" destOrd="0" presId="urn:microsoft.com/office/officeart/2018/2/layout/IconVerticalSolidList"/>
    <dgm:cxn modelId="{F478A206-5343-44A9-B3F4-6F74B138E455}" type="presParOf" srcId="{20712D24-474D-44E6-B03E-8F116F5AAFC4}" destId="{FADF3677-B307-43D5-8AA1-E877892F3DB3}" srcOrd="2" destOrd="0" presId="urn:microsoft.com/office/officeart/2018/2/layout/IconVerticalSolidList"/>
    <dgm:cxn modelId="{A5798C8E-E698-401A-9F5C-E48D9AB51F4D}" type="presParOf" srcId="{20712D24-474D-44E6-B03E-8F116F5AAFC4}" destId="{B9033037-CFDB-459E-A844-EFA84AE7251A}" srcOrd="3" destOrd="0" presId="urn:microsoft.com/office/officeart/2018/2/layout/IconVerticalSolidList"/>
    <dgm:cxn modelId="{70A544F0-E032-4C8D-9F3B-B6E0D62E286E}" type="presParOf" srcId="{5AD9F943-E322-4807-9A77-30238588C027}" destId="{7F356FB3-F634-47BA-9FC0-D320E4BA7E7C}" srcOrd="5" destOrd="0" presId="urn:microsoft.com/office/officeart/2018/2/layout/IconVerticalSolidList"/>
    <dgm:cxn modelId="{226CEF1B-D0EA-46F2-81D5-4BEF9EE253AD}" type="presParOf" srcId="{5AD9F943-E322-4807-9A77-30238588C027}" destId="{2D10E3FC-38FF-4025-9AE3-963F3BC2365A}" srcOrd="6" destOrd="0" presId="urn:microsoft.com/office/officeart/2018/2/layout/IconVerticalSolidList"/>
    <dgm:cxn modelId="{D901C134-46EC-4E4E-8DBC-A4546F25E2CF}" type="presParOf" srcId="{2D10E3FC-38FF-4025-9AE3-963F3BC2365A}" destId="{C7B876E3-C2FF-4AA9-81CB-1C1C31FC8BC0}" srcOrd="0" destOrd="0" presId="urn:microsoft.com/office/officeart/2018/2/layout/IconVerticalSolidList"/>
    <dgm:cxn modelId="{ED4D3F23-1881-477D-9382-2241DE005FD9}" type="presParOf" srcId="{2D10E3FC-38FF-4025-9AE3-963F3BC2365A}" destId="{019D70C9-A716-4B2A-9270-587E6C9EA919}" srcOrd="1" destOrd="0" presId="urn:microsoft.com/office/officeart/2018/2/layout/IconVerticalSolidList"/>
    <dgm:cxn modelId="{7F1115D6-CE3E-4B73-BE81-4BC949B20176}" type="presParOf" srcId="{2D10E3FC-38FF-4025-9AE3-963F3BC2365A}" destId="{BE4DBF49-C324-4220-8274-E08C33CCE105}" srcOrd="2" destOrd="0" presId="urn:microsoft.com/office/officeart/2018/2/layout/IconVerticalSolidList"/>
    <dgm:cxn modelId="{2D708334-4174-4873-96FE-AC8C56B0D79E}" type="presParOf" srcId="{2D10E3FC-38FF-4025-9AE3-963F3BC2365A}" destId="{61207758-4E66-4A57-8F0E-E1FA160E2A08}" srcOrd="3" destOrd="0" presId="urn:microsoft.com/office/officeart/2018/2/layout/IconVerticalSolidList"/>
    <dgm:cxn modelId="{6BDEDB6B-E8EB-4CAD-9D03-07A89C187E94}" type="presParOf" srcId="{5AD9F943-E322-4807-9A77-30238588C027}" destId="{72E6448F-1CBE-4A64-9A61-7570488C2B1E}" srcOrd="7" destOrd="0" presId="urn:microsoft.com/office/officeart/2018/2/layout/IconVerticalSolidList"/>
    <dgm:cxn modelId="{45BB8DB5-428F-4DE1-AE33-8D5CFA2417B0}" type="presParOf" srcId="{5AD9F943-E322-4807-9A77-30238588C027}" destId="{0A16CD8D-94AD-4D83-8979-F78E35A43E59}" srcOrd="8" destOrd="0" presId="urn:microsoft.com/office/officeart/2018/2/layout/IconVerticalSolidList"/>
    <dgm:cxn modelId="{B0CB58D6-1521-4631-9956-3B2FC3F7A28B}" type="presParOf" srcId="{0A16CD8D-94AD-4D83-8979-F78E35A43E59}" destId="{49876678-40A7-41B9-B344-020DD7A3613A}" srcOrd="0" destOrd="0" presId="urn:microsoft.com/office/officeart/2018/2/layout/IconVerticalSolidList"/>
    <dgm:cxn modelId="{AB953718-F9BB-40F2-9252-212E412EBF34}" type="presParOf" srcId="{0A16CD8D-94AD-4D83-8979-F78E35A43E59}" destId="{F750E914-1DCC-4C79-AA35-A5CBAB430B1E}" srcOrd="1" destOrd="0" presId="urn:microsoft.com/office/officeart/2018/2/layout/IconVerticalSolidList"/>
    <dgm:cxn modelId="{6296D097-031E-40A5-868D-253805C3695F}" type="presParOf" srcId="{0A16CD8D-94AD-4D83-8979-F78E35A43E59}" destId="{4D9AD955-07E4-4444-8A4B-698443168EFB}" srcOrd="2" destOrd="0" presId="urn:microsoft.com/office/officeart/2018/2/layout/IconVerticalSolidList"/>
    <dgm:cxn modelId="{08B996B4-0AC3-43CC-A90E-AF491DE44CD0}" type="presParOf" srcId="{0A16CD8D-94AD-4D83-8979-F78E35A43E59}" destId="{1438748C-C2E5-476E-A4B2-3E87DBA032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AAB65-82B4-463E-B6AD-0141D1419DA7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Anamnese aanvullen</a:t>
          </a:r>
          <a:endParaRPr lang="en-US" sz="2600" kern="1200"/>
        </a:p>
      </dsp:txBody>
      <dsp:txXfrm>
        <a:off x="0" y="573683"/>
        <a:ext cx="2464593" cy="1478756"/>
      </dsp:txXfrm>
    </dsp:sp>
    <dsp:sp modelId="{C38BD4AB-9A73-44CE-A334-8AF9B8F70F58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Lichamelijk onderzoek</a:t>
          </a:r>
          <a:endParaRPr lang="en-US" sz="2600" kern="1200"/>
        </a:p>
      </dsp:txBody>
      <dsp:txXfrm>
        <a:off x="2711053" y="573683"/>
        <a:ext cx="2464593" cy="1478756"/>
      </dsp:txXfrm>
    </dsp:sp>
    <dsp:sp modelId="{593BD089-B5B2-41D1-848B-296CDB78C6F5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Bloedonderzoek</a:t>
          </a:r>
          <a:endParaRPr lang="en-US" sz="2600" kern="1200"/>
        </a:p>
      </dsp:txBody>
      <dsp:txXfrm>
        <a:off x="5422106" y="573683"/>
        <a:ext cx="2464593" cy="1478756"/>
      </dsp:txXfrm>
    </dsp:sp>
    <dsp:sp modelId="{61946001-48D5-4B3D-89AA-36B9FBC6ACE0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Bloedgasanalyse </a:t>
          </a:r>
          <a:endParaRPr lang="en-US" sz="2600" kern="1200"/>
        </a:p>
      </dsp:txBody>
      <dsp:txXfrm>
        <a:off x="0" y="2298898"/>
        <a:ext cx="2464593" cy="1478756"/>
      </dsp:txXfrm>
    </dsp:sp>
    <dsp:sp modelId="{03007F56-9FE1-4228-862B-0E5CD24DDB49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Angiografie </a:t>
          </a:r>
          <a:endParaRPr lang="en-US" sz="2600" kern="1200" dirty="0"/>
        </a:p>
      </dsp:txBody>
      <dsp:txXfrm>
        <a:off x="2711053" y="2298898"/>
        <a:ext cx="2464593" cy="1478756"/>
      </dsp:txXfrm>
    </dsp:sp>
    <dsp:sp modelId="{2F321DC1-FFBE-4AAF-A785-58E40CDDEA75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ECG</a:t>
          </a:r>
        </a:p>
      </dsp:txBody>
      <dsp:txXfrm>
        <a:off x="5422106" y="2298898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5ACBA-5D1C-4D05-885D-AF6E7B41D35F}">
      <dsp:nvSpPr>
        <dsp:cNvPr id="0" name=""/>
        <dsp:cNvSpPr/>
      </dsp:nvSpPr>
      <dsp:spPr>
        <a:xfrm>
          <a:off x="38" y="197439"/>
          <a:ext cx="3685337" cy="806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Gewenst verloop:</a:t>
          </a:r>
          <a:endParaRPr lang="en-US" sz="2800" kern="1200"/>
        </a:p>
      </dsp:txBody>
      <dsp:txXfrm>
        <a:off x="38" y="197439"/>
        <a:ext cx="3685337" cy="806400"/>
      </dsp:txXfrm>
    </dsp:sp>
    <dsp:sp modelId="{C1A765BA-510E-4F57-A855-E245212288F0}">
      <dsp:nvSpPr>
        <dsp:cNvPr id="0" name=""/>
        <dsp:cNvSpPr/>
      </dsp:nvSpPr>
      <dsp:spPr>
        <a:xfrm>
          <a:off x="38" y="1003839"/>
          <a:ext cx="3685337" cy="31500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De antistolling slaat aan, het stolsel zal oplossen, er ontstaan geen nieuwe stolsels.</a:t>
          </a:r>
          <a:endParaRPr lang="en-US" sz="2800" kern="1200" dirty="0"/>
        </a:p>
      </dsp:txBody>
      <dsp:txXfrm>
        <a:off x="38" y="1003839"/>
        <a:ext cx="3685337" cy="3150059"/>
      </dsp:txXfrm>
    </dsp:sp>
    <dsp:sp modelId="{7A6F7EFB-D468-4AF9-85FC-7087E1BAF437}">
      <dsp:nvSpPr>
        <dsp:cNvPr id="0" name=""/>
        <dsp:cNvSpPr/>
      </dsp:nvSpPr>
      <dsp:spPr>
        <a:xfrm>
          <a:off x="4201323" y="197439"/>
          <a:ext cx="3685337" cy="8064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Ongewenst verloop:</a:t>
          </a:r>
          <a:endParaRPr lang="en-US" sz="2800" kern="1200"/>
        </a:p>
      </dsp:txBody>
      <dsp:txXfrm>
        <a:off x="4201323" y="197439"/>
        <a:ext cx="3685337" cy="806400"/>
      </dsp:txXfrm>
    </dsp:sp>
    <dsp:sp modelId="{E4065A27-CC7F-4BED-A795-6F9ACCBA8FF1}">
      <dsp:nvSpPr>
        <dsp:cNvPr id="0" name=""/>
        <dsp:cNvSpPr/>
      </dsp:nvSpPr>
      <dsp:spPr>
        <a:xfrm>
          <a:off x="4201323" y="1003839"/>
          <a:ext cx="3685337" cy="315005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Door de combinatie met astma kan mevrouw respiratoir insufficiënt worden. Er kunnen bloedingen ontstaan door de antistolling.</a:t>
          </a:r>
          <a:endParaRPr lang="en-US" sz="2800" kern="1200" dirty="0"/>
        </a:p>
      </dsp:txBody>
      <dsp:txXfrm>
        <a:off x="4201323" y="1003839"/>
        <a:ext cx="3685337" cy="3150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C6F74-89E0-4964-BE1D-D85082EB207A}">
      <dsp:nvSpPr>
        <dsp:cNvPr id="0" name=""/>
        <dsp:cNvSpPr/>
      </dsp:nvSpPr>
      <dsp:spPr>
        <a:xfrm>
          <a:off x="0" y="707092"/>
          <a:ext cx="78867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BD058-F907-4D99-A3ED-0E02D322144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FCA6F-BB89-4B3F-A44E-BCDAE9E64CD0}">
      <dsp:nvSpPr>
        <dsp:cNvPr id="0" name=""/>
        <dsp:cNvSpPr/>
      </dsp:nvSpPr>
      <dsp:spPr>
        <a:xfrm>
          <a:off x="1507738" y="707092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 de praktijk: evalueren hoe de casus is verlopen</a:t>
          </a:r>
          <a:endParaRPr lang="en-US" sz="2500" kern="1200"/>
        </a:p>
      </dsp:txBody>
      <dsp:txXfrm>
        <a:off x="1507738" y="707092"/>
        <a:ext cx="6378961" cy="1305401"/>
      </dsp:txXfrm>
    </dsp:sp>
    <dsp:sp modelId="{9E2279A5-5619-4939-B247-026E39029815}">
      <dsp:nvSpPr>
        <dsp:cNvPr id="0" name=""/>
        <dsp:cNvSpPr/>
      </dsp:nvSpPr>
      <dsp:spPr>
        <a:xfrm>
          <a:off x="0" y="2338844"/>
          <a:ext cx="788670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FE605-E564-4D95-85F6-1B3EBCD447D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E6162-C0CA-458E-BCA8-28271FF22B77}">
      <dsp:nvSpPr>
        <dsp:cNvPr id="0" name=""/>
        <dsp:cNvSpPr/>
      </dsp:nvSpPr>
      <dsp:spPr>
        <a:xfrm>
          <a:off x="1507738" y="2338844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Stap 6 in de lessen: evalueren wat je geleerd hebt van de casus </a:t>
          </a:r>
          <a:endParaRPr lang="en-US" sz="2500" kern="1200"/>
        </a:p>
      </dsp:txBody>
      <dsp:txXfrm>
        <a:off x="1507738" y="2338844"/>
        <a:ext cx="63789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F5612-35D2-48A6-A40E-00EB0A95350B}">
      <dsp:nvSpPr>
        <dsp:cNvPr id="0" name=""/>
        <dsp:cNvSpPr/>
      </dsp:nvSpPr>
      <dsp:spPr>
        <a:xfrm>
          <a:off x="0" y="459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D4EEC-223A-4887-B7E8-97C1514C7170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12B1-82C8-4A92-8ACB-5195042C2CE7}">
      <dsp:nvSpPr>
        <dsp:cNvPr id="0" name=""/>
        <dsp:cNvSpPr/>
      </dsp:nvSpPr>
      <dsp:spPr>
        <a:xfrm>
          <a:off x="1131174" y="459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Maak de invul opdracht anatomie digestief systeem</a:t>
          </a:r>
          <a:endParaRPr lang="en-US" sz="1900" kern="1200"/>
        </a:p>
      </dsp:txBody>
      <dsp:txXfrm>
        <a:off x="1131174" y="4597"/>
        <a:ext cx="3754028" cy="979371"/>
      </dsp:txXfrm>
    </dsp:sp>
    <dsp:sp modelId="{89B61746-920B-4E2F-B623-38E073A65D15}">
      <dsp:nvSpPr>
        <dsp:cNvPr id="0" name=""/>
        <dsp:cNvSpPr/>
      </dsp:nvSpPr>
      <dsp:spPr>
        <a:xfrm>
          <a:off x="0" y="1228812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6E41E-EC8A-4D91-8F11-A390657445FB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86052-2A5F-496A-9C32-034426A39039}">
      <dsp:nvSpPr>
        <dsp:cNvPr id="0" name=""/>
        <dsp:cNvSpPr/>
      </dsp:nvSpPr>
      <dsp:spPr>
        <a:xfrm>
          <a:off x="1131174" y="1228812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Maak hierna tweetallen</a:t>
          </a:r>
          <a:endParaRPr lang="en-US" sz="1900" kern="1200"/>
        </a:p>
      </dsp:txBody>
      <dsp:txXfrm>
        <a:off x="1131174" y="1228812"/>
        <a:ext cx="3754028" cy="979371"/>
      </dsp:txXfrm>
    </dsp:sp>
    <dsp:sp modelId="{5DD9D9BB-EA12-406D-992D-AA2A05E2B6CF}">
      <dsp:nvSpPr>
        <dsp:cNvPr id="0" name=""/>
        <dsp:cNvSpPr/>
      </dsp:nvSpPr>
      <dsp:spPr>
        <a:xfrm>
          <a:off x="0" y="245302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BDAA2-EB0A-4EC4-A63D-FE8CCFC04656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33037-CFDB-459E-A844-EFA84AE7251A}">
      <dsp:nvSpPr>
        <dsp:cNvPr id="0" name=""/>
        <dsp:cNvSpPr/>
      </dsp:nvSpPr>
      <dsp:spPr>
        <a:xfrm>
          <a:off x="1131174" y="245302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Werk in tweetallen de casus uit van meneer Koppel</a:t>
          </a:r>
          <a:endParaRPr lang="en-US" sz="1900" kern="1200" dirty="0"/>
        </a:p>
      </dsp:txBody>
      <dsp:txXfrm>
        <a:off x="1131174" y="2453027"/>
        <a:ext cx="3754028" cy="979371"/>
      </dsp:txXfrm>
    </dsp:sp>
    <dsp:sp modelId="{C7B876E3-C2FF-4AA9-81CB-1C1C31FC8BC0}">
      <dsp:nvSpPr>
        <dsp:cNvPr id="0" name=""/>
        <dsp:cNvSpPr/>
      </dsp:nvSpPr>
      <dsp:spPr>
        <a:xfrm>
          <a:off x="0" y="3677241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D70C9-A716-4B2A-9270-587E6C9EA919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07758-4E66-4A57-8F0E-E1FA160E2A08}">
      <dsp:nvSpPr>
        <dsp:cNvPr id="0" name=""/>
        <dsp:cNvSpPr/>
      </dsp:nvSpPr>
      <dsp:spPr>
        <a:xfrm>
          <a:off x="1131174" y="3677241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Wissel de uitwerking van de casus uit met een ander tweetal</a:t>
          </a:r>
          <a:endParaRPr lang="en-US" sz="1900" kern="1200" dirty="0"/>
        </a:p>
      </dsp:txBody>
      <dsp:txXfrm>
        <a:off x="1131174" y="3677241"/>
        <a:ext cx="3754028" cy="979371"/>
      </dsp:txXfrm>
    </dsp:sp>
    <dsp:sp modelId="{49876678-40A7-41B9-B344-020DD7A3613A}">
      <dsp:nvSpPr>
        <dsp:cNvPr id="0" name=""/>
        <dsp:cNvSpPr/>
      </dsp:nvSpPr>
      <dsp:spPr>
        <a:xfrm>
          <a:off x="0" y="4901456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0E914-1DCC-4C79-AA35-A5CBAB430B1E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8748C-C2E5-476E-A4B2-3E87DBA03287}">
      <dsp:nvSpPr>
        <dsp:cNvPr id="0" name=""/>
        <dsp:cNvSpPr/>
      </dsp:nvSpPr>
      <dsp:spPr>
        <a:xfrm>
          <a:off x="1131174" y="4901456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Geef elkaar feedback</a:t>
          </a:r>
          <a:endParaRPr lang="en-US" sz="1900" kern="1200"/>
        </a:p>
      </dsp:txBody>
      <dsp:txXfrm>
        <a:off x="1131174" y="4901456"/>
        <a:ext cx="3754028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AA1F-3D2B-4D16-B735-FD57A8D95724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DB4-007D-48C6-B359-385F75EA5F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86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E5B35-4B6D-4B33-9240-4AB1CFC7FF1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08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13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6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46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6DDB4-007D-48C6-B359-385F75EA5F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8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61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4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3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44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7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0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31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2B47-D2FB-40D7-9696-A7DA4DFB93F6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859C-F550-4847-BFFE-9CEA29DA8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3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RSjh3bHPg" TargetMode="External"/><Relationship Id="rId2" Type="http://schemas.openxmlformats.org/officeDocument/2006/relationships/hyperlink" Target="https://www.youtube.com/watch?v=b-rt8CkYst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s81QtdG_k" TargetMode="External"/><Relationship Id="rId2" Type="http://schemas.openxmlformats.org/officeDocument/2006/relationships/hyperlink" Target="https://www.youtube.com/watch?v=vnAtuG9ULB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r>
              <a:rPr lang="nl-NL" sz="4200" b="1">
                <a:solidFill>
                  <a:srgbClr val="FFFFFF"/>
                </a:solidFill>
              </a:rPr>
              <a:t>Digestief  systeem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5677" y="4170501"/>
            <a:ext cx="2743200" cy="1525597"/>
          </a:xfrm>
        </p:spPr>
        <p:txBody>
          <a:bodyPr>
            <a:normAutofit/>
          </a:bodyPr>
          <a:lstStyle/>
          <a:p>
            <a:br>
              <a:rPr lang="nl-NL" sz="1700">
                <a:solidFill>
                  <a:srgbClr val="FFFFFF"/>
                </a:solidFill>
              </a:rPr>
            </a:br>
            <a:endParaRPr lang="nl-NL" sz="17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717414"/>
            <a:ext cx="4915159" cy="54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 sz="4100" b="1">
                <a:solidFill>
                  <a:srgbClr val="000000"/>
                </a:solidFill>
              </a:rPr>
              <a:t>Belang van de les</a:t>
            </a:r>
            <a:br>
              <a:rPr lang="nl-NL" sz="4100" b="1">
                <a:solidFill>
                  <a:srgbClr val="000000"/>
                </a:solidFill>
              </a:rPr>
            </a:br>
            <a:endParaRPr lang="nl-NL" sz="410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E609D-6293-4400-99EC-B9717537D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34454" y="2924944"/>
            <a:ext cx="4430033" cy="3240360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De beginnend beroepsbeoefenaar: heeft gespecialiseerde kennis van anatomie, fysiologie en pathologie m.b.t. het spijsverteringsstelsel (kwalificatiedossier)</a:t>
            </a:r>
          </a:p>
          <a:p>
            <a:endParaRPr lang="nl-NL" sz="1500" dirty="0">
              <a:solidFill>
                <a:srgbClr val="000000"/>
              </a:solidFill>
            </a:endParaRPr>
          </a:p>
          <a:p>
            <a:endParaRPr lang="nl-NL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Aan het werk: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F5ED7DB-20BA-4C56-AC49-78A0D4DF1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4328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85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Meneer Koppel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hlinkClick r:id="rId2"/>
            </a:endParaRPr>
          </a:p>
          <a:p>
            <a:r>
              <a:rPr lang="nl-NL" dirty="0">
                <a:hlinkClick r:id="rId3"/>
              </a:rPr>
              <a:t>https://www.youtube.com/watch?v=inRSjh3bHPg</a:t>
            </a:r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https://www.youtube.com/watch?v=b-rt8CkYstk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263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 ECRP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https://www.youtube.com/watch?v=vnAtuG9ULB4</a:t>
            </a:r>
            <a:endParaRPr lang="nl-NL" dirty="0"/>
          </a:p>
          <a:p>
            <a:r>
              <a:rPr lang="nl-NL" dirty="0">
                <a:hlinkClick r:id="rId3"/>
              </a:rPr>
              <a:t>https://www.youtube.com/watch?v=Obs81QtdG_k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27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9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5622"/>
            <a:ext cx="5534025" cy="634093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0FD2745C-1CC8-43C0-9313-D35CB045A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11520"/>
          <a:stretch/>
        </p:blipFill>
        <p:spPr>
          <a:xfrm>
            <a:off x="-1" y="672598"/>
            <a:ext cx="5381626" cy="619288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462A4B-5F25-428F-BE22-DD76FEDF3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068" y="790576"/>
            <a:ext cx="4321001" cy="742949"/>
          </a:xfrm>
        </p:spPr>
        <p:txBody>
          <a:bodyPr anchor="t">
            <a:normAutofit/>
          </a:bodyPr>
          <a:lstStyle/>
          <a:p>
            <a:pPr algn="r"/>
            <a:r>
              <a:rPr lang="nl-NL" sz="4000">
                <a:solidFill>
                  <a:srgbClr val="000000"/>
                </a:solidFill>
              </a:rPr>
              <a:t>Volgende week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649225-2359-4C2A-83FF-FD1D85E3F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8991" y="1595295"/>
            <a:ext cx="3604268" cy="426367"/>
          </a:xfrm>
        </p:spPr>
        <p:txBody>
          <a:bodyPr anchor="b">
            <a:noAutofit/>
          </a:bodyPr>
          <a:lstStyle/>
          <a:p>
            <a:pPr algn="r"/>
            <a:r>
              <a:rPr lang="nl-NL" sz="2400" dirty="0">
                <a:solidFill>
                  <a:srgbClr val="000000"/>
                </a:solidFill>
              </a:rPr>
              <a:t>Circulatie</a:t>
            </a:r>
          </a:p>
        </p:txBody>
      </p:sp>
    </p:spTree>
    <p:extLst>
      <p:ext uri="{BB962C8B-B14F-4D97-AF65-F5344CB8AC3E}">
        <p14:creationId xmlns:p14="http://schemas.microsoft.com/office/powerpoint/2010/main" val="150845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7296" r="8353" b="-2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1700808"/>
            <a:ext cx="3733184" cy="3744416"/>
          </a:xfrm>
        </p:spPr>
        <p:txBody>
          <a:bodyPr anchor="ctr">
            <a:normAutofit fontScale="92500" lnSpcReduction="20000"/>
          </a:bodyPr>
          <a:lstStyle/>
          <a:p>
            <a:endParaRPr lang="nl-NL" sz="1500" dirty="0">
              <a:solidFill>
                <a:srgbClr val="000000"/>
              </a:solidFill>
            </a:endParaRPr>
          </a:p>
          <a:p>
            <a:endParaRPr lang="nl-NL" sz="1500" dirty="0">
              <a:solidFill>
                <a:srgbClr val="000000"/>
              </a:solidFill>
            </a:endParaRPr>
          </a:p>
          <a:p>
            <a:r>
              <a:rPr lang="nl-NL" sz="2600" dirty="0">
                <a:solidFill>
                  <a:srgbClr val="000000"/>
                </a:solidFill>
              </a:rPr>
              <a:t>Lesdoelen/ belang van de les</a:t>
            </a:r>
          </a:p>
          <a:p>
            <a:r>
              <a:rPr lang="nl-NL" sz="2600" dirty="0">
                <a:solidFill>
                  <a:srgbClr val="000000"/>
                </a:solidFill>
              </a:rPr>
              <a:t>Casus mevrouw Keizer nabespreken</a:t>
            </a:r>
          </a:p>
          <a:p>
            <a:r>
              <a:rPr lang="nl-NL" sz="2600" dirty="0">
                <a:solidFill>
                  <a:srgbClr val="000000"/>
                </a:solidFill>
              </a:rPr>
              <a:t>Invulopdracht anatomie digestief systeem</a:t>
            </a:r>
          </a:p>
          <a:p>
            <a:r>
              <a:rPr lang="nl-NL" sz="2600" dirty="0">
                <a:solidFill>
                  <a:srgbClr val="000000"/>
                </a:solidFill>
              </a:rPr>
              <a:t>Casus meneer Koppel</a:t>
            </a:r>
          </a:p>
          <a:p>
            <a:r>
              <a:rPr lang="nl-NL" sz="2600" dirty="0">
                <a:solidFill>
                  <a:srgbClr val="000000"/>
                </a:solidFill>
              </a:rPr>
              <a:t>Casus van elkaar beoordelen</a:t>
            </a:r>
          </a:p>
          <a:p>
            <a:endParaRPr lang="nl-NL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8DA28-7F60-4E76-B66A-5A9B59A2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Mevrouw Keizer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röntgenfoto&#10;&#10;Automatisch gegenereerde beschrijving">
            <a:extLst>
              <a:ext uri="{FF2B5EF4-FFF2-40B4-BE49-F238E27FC236}">
                <a16:creationId xmlns:a16="http://schemas.microsoft.com/office/drawing/2014/main" id="{C96ECB36-CAB4-4C8E-A798-739D76FCD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969232"/>
            <a:ext cx="4915159" cy="49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56078-B866-4298-AEF4-783A4AA4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accent1"/>
                </a:solidFill>
              </a:rPr>
              <a:t>Stap 1 – oriëntatie op de situatie - SBAR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C6213-D4DB-404D-9F7F-CEBA6CF2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l-NL" sz="2100" dirty="0"/>
              <a:t>	</a:t>
            </a:r>
          </a:p>
          <a:p>
            <a:pPr marL="0" indent="0">
              <a:buNone/>
            </a:pPr>
            <a:r>
              <a:rPr lang="nl-NL" sz="2400" b="1" dirty="0"/>
              <a:t>Situatie</a:t>
            </a:r>
            <a:r>
              <a:rPr lang="nl-NL" sz="2400" dirty="0"/>
              <a:t>: mevrouw Keizer, 31 jaar, klachten benoemen.</a:t>
            </a:r>
          </a:p>
          <a:p>
            <a:pPr marL="0" indent="0">
              <a:buNone/>
            </a:pPr>
            <a:r>
              <a:rPr lang="nl-NL" sz="2400" b="1" dirty="0"/>
              <a:t>Background</a:t>
            </a:r>
            <a:r>
              <a:rPr lang="nl-NL" sz="2400" dirty="0"/>
              <a:t>: vorige week sectio caesarea, rookt pakje sigaretten per dag, extra salbutamol gehad, </a:t>
            </a:r>
            <a:r>
              <a:rPr lang="nl-NL" sz="2400" dirty="0" err="1"/>
              <a:t>p’mol</a:t>
            </a:r>
            <a:r>
              <a:rPr lang="nl-NL" sz="2400" dirty="0"/>
              <a:t> geslikt tegen de pijn. Mevrouw is bekend met astma.</a:t>
            </a:r>
          </a:p>
          <a:p>
            <a:pPr marL="0" indent="0">
              <a:buNone/>
            </a:pPr>
            <a:r>
              <a:rPr lang="nl-NL" sz="2400" dirty="0"/>
              <a:t>X thorax geen afwijkingen.</a:t>
            </a:r>
          </a:p>
          <a:p>
            <a:pPr marL="0" indent="0">
              <a:buNone/>
            </a:pPr>
            <a:r>
              <a:rPr lang="nl-NL" sz="2400" b="1" dirty="0"/>
              <a:t>Assessment</a:t>
            </a:r>
            <a:r>
              <a:rPr lang="nl-NL" sz="2400" dirty="0"/>
              <a:t>: </a:t>
            </a:r>
          </a:p>
          <a:p>
            <a:pPr marL="0" indent="0">
              <a:buNone/>
            </a:pPr>
            <a:r>
              <a:rPr lang="nl-NL" sz="2400" dirty="0"/>
              <a:t>- Vitale functies	(EWS!)</a:t>
            </a:r>
          </a:p>
          <a:p>
            <a:pPr marL="0" indent="0">
              <a:buNone/>
            </a:pPr>
            <a:r>
              <a:rPr lang="nl-NL" sz="2400" dirty="0"/>
              <a:t>- </a:t>
            </a:r>
            <a:r>
              <a:rPr lang="nl-NL" sz="2400" dirty="0" err="1"/>
              <a:t>Labwaarden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b="1" dirty="0" err="1"/>
              <a:t>Recommendation</a:t>
            </a:r>
            <a:endParaRPr lang="nl-NL" sz="2400" b="1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6393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56078-B866-4298-AEF4-783A4AA4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Stap 2 – klinische probleemstelling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C6213-D4DB-404D-9F7F-CEBA6CF2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b="1" dirty="0"/>
              <a:t>Wat zijn mogelijke diagnoses:</a:t>
            </a:r>
          </a:p>
          <a:p>
            <a:pPr>
              <a:buFontTx/>
              <a:buChar char="-"/>
            </a:pPr>
            <a:r>
              <a:rPr lang="nl-NL" sz="2400" dirty="0"/>
              <a:t>Astma aanval</a:t>
            </a:r>
          </a:p>
          <a:p>
            <a:pPr>
              <a:buFontTx/>
              <a:buChar char="-"/>
            </a:pPr>
            <a:r>
              <a:rPr lang="nl-NL" sz="2400" dirty="0"/>
              <a:t>Trombose</a:t>
            </a:r>
          </a:p>
          <a:p>
            <a:pPr>
              <a:buFontTx/>
              <a:buChar char="-"/>
            </a:pPr>
            <a:r>
              <a:rPr lang="nl-NL" sz="2400" dirty="0"/>
              <a:t>Longembolie</a:t>
            </a:r>
          </a:p>
          <a:p>
            <a:pPr>
              <a:buFontTx/>
              <a:buChar char="-"/>
            </a:pPr>
            <a:r>
              <a:rPr lang="nl-NL" sz="2400" dirty="0"/>
              <a:t>Pneumothorax </a:t>
            </a:r>
            <a:r>
              <a:rPr lang="nl-NL" sz="2100" dirty="0"/>
              <a:t>	</a:t>
            </a:r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7297BCB-9B86-4E78-A854-A8F9170CD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35DE3-A680-4D4E-AC9D-2F4206D2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Stap 3 – aanvullend onderzoek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C7CBEC9-FB2A-4131-B60C-894E78A84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638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28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9AA3B-AB6F-441F-A77D-3298D586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nl-NL" b="1"/>
              <a:t>Stap 4- Klinisch beleid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F090DE-2EF1-4DC6-8FD9-3DF3C2B2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2DC23D-BE34-46D2-B692-BDA16A5B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nl-NL" dirty="0"/>
              <a:t>Als de diagnose bekend is:</a:t>
            </a:r>
          </a:p>
          <a:p>
            <a:pPr marL="0" indent="0">
              <a:buNone/>
            </a:pPr>
            <a:r>
              <a:rPr lang="nl-NL" dirty="0"/>
              <a:t>	- pijnmedicatie; paracetamol is niet</a:t>
            </a:r>
          </a:p>
          <a:p>
            <a:pPr marL="0" indent="0">
              <a:buNone/>
            </a:pPr>
            <a:r>
              <a:rPr lang="nl-NL" dirty="0"/>
              <a:t>	    voldoende</a:t>
            </a:r>
          </a:p>
          <a:p>
            <a:pPr marL="0" indent="0">
              <a:buNone/>
            </a:pPr>
            <a:r>
              <a:rPr lang="nl-NL" dirty="0"/>
              <a:t>	- starten antistolling</a:t>
            </a:r>
          </a:p>
          <a:p>
            <a:pPr marL="0" indent="0">
              <a:buNone/>
            </a:pPr>
            <a:r>
              <a:rPr lang="nl-NL" dirty="0"/>
              <a:t>	- O2 toedienen</a:t>
            </a:r>
          </a:p>
          <a:p>
            <a:pPr marL="0" indent="0">
              <a:buNone/>
            </a:pPr>
            <a:r>
              <a:rPr lang="nl-NL" dirty="0"/>
              <a:t>	- voorlichting ‘stoppen met roken’</a:t>
            </a:r>
          </a:p>
        </p:txBody>
      </p:sp>
    </p:spTree>
    <p:extLst>
      <p:ext uri="{BB962C8B-B14F-4D97-AF65-F5344CB8AC3E}">
        <p14:creationId xmlns:p14="http://schemas.microsoft.com/office/powerpoint/2010/main" val="59924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82C02-947E-4761-9D76-35FF9A9D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Stap 5 – klinisch verloop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EFE7BBC-FD3B-46AC-AF3C-F7CA0CEDD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8747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33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7A821-DDA5-4688-A3A1-093C43E6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Stap 6 – nabeschouwing/ conclusie 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71FB86F-3A5A-41E1-A428-135817A45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333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1141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1" ma:contentTypeDescription="Een nieuw document maken." ma:contentTypeScope="" ma:versionID="be347a3661c201bdaba1158c622a009c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677344e0c4e757849032e7e67c918ab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1D8754-8694-40ED-8836-3F198609F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54503-39B4-47A1-840F-B70EFEEEA38A}">
  <ds:schemaRefs>
    <ds:schemaRef ds:uri="http://purl.org/dc/terms/"/>
    <ds:schemaRef ds:uri="http://purl.org/dc/dcmitype/"/>
    <ds:schemaRef ds:uri="http://schemas.microsoft.com/office/2006/metadata/properties"/>
    <ds:schemaRef ds:uri="0bfbde32-856c-4dfd-bc38-4322d606c322"/>
    <ds:schemaRef ds:uri="169eb86d-0fb8-4364-bb17-d27f6b2029d0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70BA9BD-0B5B-4065-8BF3-A16EFE157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280</Words>
  <Application>Microsoft Office PowerPoint</Application>
  <PresentationFormat>Diavoorstelling (4:3)</PresentationFormat>
  <Paragraphs>70</Paragraphs>
  <Slides>14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Digestief  systeem</vt:lpstr>
      <vt:lpstr>PowerPoint-presentatie</vt:lpstr>
      <vt:lpstr>Mevrouw Keizer</vt:lpstr>
      <vt:lpstr>Stap 1 – oriëntatie op de situatie - SBAR</vt:lpstr>
      <vt:lpstr>Stap 2 – klinische probleemstelling </vt:lpstr>
      <vt:lpstr>Stap 3 – aanvullend onderzoek</vt:lpstr>
      <vt:lpstr>Stap 4- Klinisch beleid</vt:lpstr>
      <vt:lpstr>Stap 5 – klinisch verloop </vt:lpstr>
      <vt:lpstr>Stap 6 – nabeschouwing/ conclusie </vt:lpstr>
      <vt:lpstr>Belang van de les </vt:lpstr>
      <vt:lpstr>Aan het werk:</vt:lpstr>
      <vt:lpstr>Meneer Koppel</vt:lpstr>
      <vt:lpstr>Video’s ECRP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Digestief  systeem</dc:title>
  <dc:creator>Ester Varwijk</dc:creator>
  <cp:lastModifiedBy>Ester Varwijk</cp:lastModifiedBy>
  <cp:revision>1</cp:revision>
  <dcterms:created xsi:type="dcterms:W3CDTF">2019-11-17T20:55:15Z</dcterms:created>
  <dcterms:modified xsi:type="dcterms:W3CDTF">2019-11-17T21:22:31Z</dcterms:modified>
</cp:coreProperties>
</file>